
<file path=[Content_Types].xml><?xml version="1.0" encoding="utf-8"?>
<Types xmlns="http://schemas.openxmlformats.org/package/2006/content-types">
  <Default Extension="glb" ContentType="model/gltf.binary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76" r:id="rId4"/>
    <p:sldId id="275" r:id="rId5"/>
    <p:sldId id="260" r:id="rId6"/>
    <p:sldId id="264" r:id="rId7"/>
    <p:sldId id="278" r:id="rId8"/>
    <p:sldId id="279" r:id="rId9"/>
    <p:sldId id="281" r:id="rId10"/>
    <p:sldId id="280" r:id="rId11"/>
    <p:sldId id="269" r:id="rId12"/>
    <p:sldId id="282" r:id="rId13"/>
    <p:sldId id="265" r:id="rId14"/>
    <p:sldId id="272" r:id="rId15"/>
    <p:sldId id="273" r:id="rId16"/>
    <p:sldId id="271" r:id="rId17"/>
    <p:sldId id="274" r:id="rId18"/>
    <p:sldId id="277" r:id="rId19"/>
    <p:sldId id="261" r:id="rId20"/>
    <p:sldId id="266" r:id="rId21"/>
    <p:sldId id="262" r:id="rId22"/>
    <p:sldId id="270" r:id="rId23"/>
    <p:sldId id="258" r:id="rId24"/>
  </p:sldIdLst>
  <p:sldSz cx="12192000" cy="6858000"/>
  <p:notesSz cx="6858000" cy="9144000"/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8080"/>
    <a:srgbClr val="ED7D31"/>
    <a:srgbClr val="000066"/>
    <a:srgbClr val="FF6600"/>
    <a:srgbClr val="8EB6B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00" autoAdjust="0"/>
    <p:restoredTop sz="94660"/>
  </p:normalViewPr>
  <p:slideViewPr>
    <p:cSldViewPr snapToGrid="0">
      <p:cViewPr varScale="1">
        <p:scale>
          <a:sx n="64" d="100"/>
          <a:sy n="64" d="100"/>
        </p:scale>
        <p:origin x="900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diagrams/_rels/data2.xml.rels><?xml version="1.0" encoding="UTF-8" standalone="yes"?>
<Relationships xmlns="http://schemas.openxmlformats.org/package/2006/relationships"><Relationship Id="rId1" Type="http://schemas.openxmlformats.org/officeDocument/2006/relationships/hyperlink" Target="https://ppt-online.org/6211" TargetMode="External"/></Relationships>
</file>

<file path=ppt/diagrams/_rels/drawing2.xml.rels><?xml version="1.0" encoding="UTF-8" standalone="yes"?>
<Relationships xmlns="http://schemas.openxmlformats.org/package/2006/relationships"><Relationship Id="rId1" Type="http://schemas.openxmlformats.org/officeDocument/2006/relationships/hyperlink" Target="https://ppt-online.org/6211" TargetMode="Externa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3_5">
  <dgm:title val=""/>
  <dgm:desc val=""/>
  <dgm:catLst>
    <dgm:cat type="accent3" pri="11500"/>
  </dgm:catLst>
  <dgm:styleLbl name="node0">
    <dgm:fillClrLst meth="cycle">
      <a:schemeClr val="accent3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>
        <a:alpha val="9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>
        <a:alpha val="90000"/>
      </a:schemeClr>
      <a:schemeClr val="accent3">
        <a:alpha val="50000"/>
      </a:schemeClr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/>
    <dgm:txEffectClrLst/>
  </dgm:styleLbl>
  <dgm:styleLbl name="lnNode1">
    <dgm:fillClrLst>
      <a:schemeClr val="accent3">
        <a:shade val="90000"/>
      </a:schemeClr>
      <a:schemeClr val="accent3">
        <a:alpha val="50000"/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shade val="80000"/>
        <a:alpha val="50000"/>
      </a:schemeClr>
      <a:schemeClr val="accent3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3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  <a:alpha val="90000"/>
      </a:schemeClr>
      <a:schemeClr val="accent3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>
        <a:shade val="90000"/>
      </a:schemeClr>
      <a:schemeClr val="accent3">
        <a:tint val="50000"/>
      </a:schemeClr>
    </dgm:fillClrLst>
    <dgm:linClrLst>
      <a:schemeClr val="accent3">
        <a:shade val="90000"/>
      </a:schemeClr>
      <a:schemeClr val="accent3">
        <a:tint val="50000"/>
      </a:schemeClr>
    </dgm:linClrLst>
    <dgm:effectClrLst/>
    <dgm:txLinClrLst/>
    <dgm:txFillClrLst/>
    <dgm:txEffectClrLst/>
  </dgm:styleLbl>
  <dgm:styleLbl name="fgSibTrans2D1">
    <dgm:fillClrLst>
      <a:schemeClr val="accent3">
        <a:shade val="90000"/>
      </a:schemeClr>
      <a:schemeClr val="accent3">
        <a:tint val="50000"/>
      </a:schemeClr>
    </dgm:fillClrLst>
    <dgm:linClrLst>
      <a:schemeClr val="accent3">
        <a:shade val="90000"/>
      </a:schemeClr>
      <a:schemeClr val="accent3">
        <a:tint val="50000"/>
      </a:schemeClr>
    </dgm:linClrLst>
    <dgm:effectClrLst/>
    <dgm:txLinClrLst/>
    <dgm:txFillClrLst/>
    <dgm:txEffectClrLst/>
  </dgm:styleLbl>
  <dgm:styleLbl name="bgSibTrans2D1">
    <dgm:fillClrLst>
      <a:schemeClr val="accent3">
        <a:shade val="90000"/>
      </a:schemeClr>
      <a:schemeClr val="accent3">
        <a:tint val="50000"/>
      </a:schemeClr>
    </dgm:fillClrLst>
    <dgm:linClrLst>
      <a:schemeClr val="accent3">
        <a:shade val="90000"/>
      </a:schemeClr>
      <a:schemeClr val="accent3">
        <a:tint val="50000"/>
      </a:schemeClr>
    </dgm:linClrLst>
    <dgm:effectClrLst/>
    <dgm:txLinClrLst/>
    <dgm:txFillClrLst/>
    <dgm:txEffectClrLst/>
  </dgm:styleLbl>
  <dgm:styleLbl name="sibTrans1D1">
    <dgm:fillClrLst>
      <a:schemeClr val="accent3">
        <a:shade val="90000"/>
      </a:schemeClr>
      <a:schemeClr val="accent3">
        <a:tint val="50000"/>
      </a:schemeClr>
    </dgm:fillClrLst>
    <dgm:linClrLst>
      <a:schemeClr val="accent3">
        <a:shade val="90000"/>
      </a:schemeClr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3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3">
        <a:shade val="80000"/>
      </a:schemeClr>
    </dgm:fillClrLst>
    <dgm:linClrLst meth="repeat">
      <a:schemeClr val="accent3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3">
        <a:tint val="90000"/>
      </a:schemeClr>
    </dgm:fillClrLst>
    <dgm:linClrLst meth="repeat">
      <a:schemeClr val="accent3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3">
        <a:tint val="70000"/>
      </a:schemeClr>
    </dgm:fillClrLst>
    <dgm:linClrLst meth="repeat">
      <a:schemeClr val="accent3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3">
        <a:tint val="50000"/>
      </a:schemeClr>
    </dgm:fillClrLst>
    <dgm:linClrLst meth="repeat">
      <a:schemeClr val="accent3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3">
        <a:shade val="8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3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>
        <a:tint val="70000"/>
      </a:schemeClr>
    </dgm:fillClrLst>
    <dgm:linClrLst meth="repeat">
      <a:schemeClr val="accent3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>
        <a:tint val="50000"/>
      </a:schemeClr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alpha val="90000"/>
        <a:tint val="40000"/>
      </a:schemeClr>
      <a:schemeClr val="accent3">
        <a:alpha val="5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D6B16AA-406F-49CF-A255-C458BAC7BA2A}" type="doc">
      <dgm:prSet loTypeId="urn:microsoft.com/office/officeart/2005/8/layout/venn1" loCatId="relationship" qsTypeId="urn:microsoft.com/office/officeart/2005/8/quickstyle/simple4" qsCatId="simple" csTypeId="urn:microsoft.com/office/officeart/2005/8/colors/colorful5" csCatId="colorful" phldr="1"/>
      <dgm:spPr/>
      <dgm:t>
        <a:bodyPr/>
        <a:lstStyle/>
        <a:p>
          <a:endParaRPr lang="uk-UA"/>
        </a:p>
      </dgm:t>
    </dgm:pt>
    <dgm:pt modelId="{0E7F94F2-E45D-4699-86D9-8EF0F162DF74}">
      <dgm:prSet custT="1"/>
      <dgm:spPr/>
      <dgm:t>
        <a:bodyPr/>
        <a:lstStyle/>
        <a:p>
          <a:r>
            <a:rPr lang="uk-UA" sz="16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Обмін даними з зовнішніми пристроями</a:t>
          </a:r>
        </a:p>
      </dgm:t>
    </dgm:pt>
    <dgm:pt modelId="{87BA2E0F-80C6-4A6E-991C-96BACAC4361C}" type="parTrans" cxnId="{EF0ADE90-7957-4D32-A26E-172446DE877B}">
      <dgm:prSet/>
      <dgm:spPr/>
      <dgm:t>
        <a:bodyPr/>
        <a:lstStyle/>
        <a:p>
          <a:endParaRPr lang="uk-UA"/>
        </a:p>
      </dgm:t>
    </dgm:pt>
    <dgm:pt modelId="{7F7C557D-86EB-4A59-A493-692A21CBAF60}" type="sibTrans" cxnId="{EF0ADE90-7957-4D32-A26E-172446DE877B}">
      <dgm:prSet/>
      <dgm:spPr/>
      <dgm:t>
        <a:bodyPr/>
        <a:lstStyle/>
        <a:p>
          <a:endParaRPr lang="uk-UA"/>
        </a:p>
      </dgm:t>
    </dgm:pt>
    <dgm:pt modelId="{961129B8-DBCF-49DD-9065-299497014E1B}">
      <dgm:prSet custT="1"/>
      <dgm:spPr/>
      <dgm:t>
        <a:bodyPr/>
        <a:lstStyle/>
        <a:p>
          <a:r>
            <a:rPr lang="uk-UA" sz="160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Работу файлової системи (файли, папки)</a:t>
          </a:r>
          <a:endParaRPr lang="uk-UA" sz="1600" dirty="0"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</dgm:t>
    </dgm:pt>
    <dgm:pt modelId="{D4F46159-4B2B-49B5-A532-568F71389DBA}" type="parTrans" cxnId="{177DA3DE-6B2C-482F-A060-4F7166919CB3}">
      <dgm:prSet/>
      <dgm:spPr/>
      <dgm:t>
        <a:bodyPr/>
        <a:lstStyle/>
        <a:p>
          <a:endParaRPr lang="uk-UA"/>
        </a:p>
      </dgm:t>
    </dgm:pt>
    <dgm:pt modelId="{A04CF145-C5CF-47B8-B24E-4FE415F0881E}" type="sibTrans" cxnId="{177DA3DE-6B2C-482F-A060-4F7166919CB3}">
      <dgm:prSet/>
      <dgm:spPr/>
      <dgm:t>
        <a:bodyPr/>
        <a:lstStyle/>
        <a:p>
          <a:endParaRPr lang="uk-UA"/>
        </a:p>
      </dgm:t>
    </dgm:pt>
    <dgm:pt modelId="{B0F73899-567E-4819-85BA-D20A4579CE3D}">
      <dgm:prSet custT="1"/>
      <dgm:spPr/>
      <dgm:t>
        <a:bodyPr/>
        <a:lstStyle/>
        <a:p>
          <a:r>
            <a:rPr lang="uk-UA" sz="16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Завантаження і виконання наступних програм</a:t>
          </a:r>
        </a:p>
      </dgm:t>
    </dgm:pt>
    <dgm:pt modelId="{CCAF2B55-1612-4F2B-B2C8-557F494F00C0}" type="parTrans" cxnId="{C76C0A16-23D1-4D33-B574-9667FBD3EF58}">
      <dgm:prSet/>
      <dgm:spPr/>
      <dgm:t>
        <a:bodyPr/>
        <a:lstStyle/>
        <a:p>
          <a:endParaRPr lang="uk-UA"/>
        </a:p>
      </dgm:t>
    </dgm:pt>
    <dgm:pt modelId="{586CCE18-8FEA-4EC5-A6FA-BBAA496E92E2}" type="sibTrans" cxnId="{C76C0A16-23D1-4D33-B574-9667FBD3EF58}">
      <dgm:prSet/>
      <dgm:spPr/>
      <dgm:t>
        <a:bodyPr/>
        <a:lstStyle/>
        <a:p>
          <a:endParaRPr lang="uk-UA"/>
        </a:p>
      </dgm:t>
    </dgm:pt>
    <dgm:pt modelId="{FB5B6B99-210C-404D-B430-BE0E8DF80EBE}">
      <dgm:prSet custT="1"/>
      <dgm:spPr/>
      <dgm:t>
        <a:bodyPr/>
        <a:lstStyle/>
        <a:p>
          <a:r>
            <a:rPr lang="uk-UA" sz="160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Тестування комп’ютера, обробка помилок</a:t>
          </a:r>
          <a:endParaRPr lang="uk-UA" sz="1600" dirty="0"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</dgm:t>
    </dgm:pt>
    <dgm:pt modelId="{F3D9A0EC-749F-4A61-A1EC-B43EFD3B59C7}" type="parTrans" cxnId="{4BF9C9F2-F50E-492A-93EB-CDCE1240ECF1}">
      <dgm:prSet/>
      <dgm:spPr/>
      <dgm:t>
        <a:bodyPr/>
        <a:lstStyle/>
        <a:p>
          <a:endParaRPr lang="uk-UA"/>
        </a:p>
      </dgm:t>
    </dgm:pt>
    <dgm:pt modelId="{005986C7-7E60-4C66-BD13-9D1C4C19C3D6}" type="sibTrans" cxnId="{4BF9C9F2-F50E-492A-93EB-CDCE1240ECF1}">
      <dgm:prSet/>
      <dgm:spPr/>
      <dgm:t>
        <a:bodyPr/>
        <a:lstStyle/>
        <a:p>
          <a:endParaRPr lang="uk-UA"/>
        </a:p>
      </dgm:t>
    </dgm:pt>
    <dgm:pt modelId="{A58EF7AA-54DD-40B1-AF7D-94383D2F1E83}">
      <dgm:prSet custT="1"/>
      <dgm:spPr/>
      <dgm:t>
        <a:bodyPr/>
        <a:lstStyle/>
        <a:p>
          <a:r>
            <a:rPr lang="uk-UA" sz="16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Розподілення ресурсів (процесор, пам’ять, зовнішні пристрої)</a:t>
          </a:r>
        </a:p>
      </dgm:t>
    </dgm:pt>
    <dgm:pt modelId="{EE4893D7-EB4C-4353-8FF8-63EF0C66AE0F}" type="parTrans" cxnId="{4AE86F03-8BAE-4934-AA5C-A0C1CB8D3AAC}">
      <dgm:prSet/>
      <dgm:spPr/>
      <dgm:t>
        <a:bodyPr/>
        <a:lstStyle/>
        <a:p>
          <a:endParaRPr lang="uk-UA"/>
        </a:p>
      </dgm:t>
    </dgm:pt>
    <dgm:pt modelId="{9AF6EEF2-CC1D-4D78-975F-0EFA5EF28AF7}" type="sibTrans" cxnId="{4AE86F03-8BAE-4934-AA5C-A0C1CB8D3AAC}">
      <dgm:prSet/>
      <dgm:spPr/>
      <dgm:t>
        <a:bodyPr/>
        <a:lstStyle/>
        <a:p>
          <a:endParaRPr lang="uk-UA"/>
        </a:p>
      </dgm:t>
    </dgm:pt>
    <dgm:pt modelId="{8E4922A8-6BB0-4D7A-8C70-4CF4FD309604}" type="pres">
      <dgm:prSet presAssocID="{4D6B16AA-406F-49CF-A255-C458BAC7BA2A}" presName="compositeShape" presStyleCnt="0">
        <dgm:presLayoutVars>
          <dgm:chMax val="7"/>
          <dgm:dir/>
          <dgm:resizeHandles val="exact"/>
        </dgm:presLayoutVars>
      </dgm:prSet>
      <dgm:spPr/>
    </dgm:pt>
    <dgm:pt modelId="{845051D3-E501-413A-A762-B23501E5D074}" type="pres">
      <dgm:prSet presAssocID="{0E7F94F2-E45D-4699-86D9-8EF0F162DF74}" presName="circ1" presStyleLbl="vennNode1" presStyleIdx="0" presStyleCnt="5"/>
      <dgm:spPr/>
    </dgm:pt>
    <dgm:pt modelId="{C9ECEEFE-662E-4538-8D5A-85A60F546BB4}" type="pres">
      <dgm:prSet presAssocID="{0E7F94F2-E45D-4699-86D9-8EF0F162DF74}" presName="circ1Tx" presStyleLbl="revTx" presStyleIdx="0" presStyleCnt="0" custLinFactNeighborX="5919" custLinFactNeighborY="37067">
        <dgm:presLayoutVars>
          <dgm:chMax val="0"/>
          <dgm:chPref val="0"/>
          <dgm:bulletEnabled val="1"/>
        </dgm:presLayoutVars>
      </dgm:prSet>
      <dgm:spPr/>
    </dgm:pt>
    <dgm:pt modelId="{DDC31DF6-931C-4D12-AAFB-0A06BA40BE76}" type="pres">
      <dgm:prSet presAssocID="{961129B8-DBCF-49DD-9065-299497014E1B}" presName="circ2" presStyleLbl="vennNode1" presStyleIdx="1" presStyleCnt="5"/>
      <dgm:spPr/>
    </dgm:pt>
    <dgm:pt modelId="{6A7CAEE1-4EF7-4D97-A4D2-F51D594B1785}" type="pres">
      <dgm:prSet presAssocID="{961129B8-DBCF-49DD-9065-299497014E1B}" presName="circ2Tx" presStyleLbl="revTx" presStyleIdx="0" presStyleCnt="0" custLinFactNeighborX="-17976" custLinFactNeighborY="-9949">
        <dgm:presLayoutVars>
          <dgm:chMax val="0"/>
          <dgm:chPref val="0"/>
          <dgm:bulletEnabled val="1"/>
        </dgm:presLayoutVars>
      </dgm:prSet>
      <dgm:spPr/>
    </dgm:pt>
    <dgm:pt modelId="{C0F52AE1-4E08-466B-BB4E-043A1CC71B10}" type="pres">
      <dgm:prSet presAssocID="{B0F73899-567E-4819-85BA-D20A4579CE3D}" presName="circ3" presStyleLbl="vennNode1" presStyleIdx="2" presStyleCnt="5"/>
      <dgm:spPr/>
    </dgm:pt>
    <dgm:pt modelId="{10982F3C-D147-402E-9CC3-7E36544892BB}" type="pres">
      <dgm:prSet presAssocID="{B0F73899-567E-4819-85BA-D20A4579CE3D}" presName="circ3Tx" presStyleLbl="revTx" presStyleIdx="0" presStyleCnt="0" custLinFactNeighborX="-5992" custLinFactNeighborY="-706">
        <dgm:presLayoutVars>
          <dgm:chMax val="0"/>
          <dgm:chPref val="0"/>
          <dgm:bulletEnabled val="1"/>
        </dgm:presLayoutVars>
      </dgm:prSet>
      <dgm:spPr/>
    </dgm:pt>
    <dgm:pt modelId="{C04D180D-21F5-45FA-BFED-2FCF991F0C9B}" type="pres">
      <dgm:prSet presAssocID="{FB5B6B99-210C-404D-B430-BE0E8DF80EBE}" presName="circ4" presStyleLbl="vennNode1" presStyleIdx="3" presStyleCnt="5"/>
      <dgm:spPr/>
    </dgm:pt>
    <dgm:pt modelId="{37EDCC12-05E2-408A-8AE7-DA1A44CA1471}" type="pres">
      <dgm:prSet presAssocID="{FB5B6B99-210C-404D-B430-BE0E8DF80EBE}" presName="circ4Tx" presStyleLbl="revTx" presStyleIdx="0" presStyleCnt="0" custLinFactNeighborX="6477" custLinFactNeighborY="1468">
        <dgm:presLayoutVars>
          <dgm:chMax val="0"/>
          <dgm:chPref val="0"/>
          <dgm:bulletEnabled val="1"/>
        </dgm:presLayoutVars>
      </dgm:prSet>
      <dgm:spPr/>
    </dgm:pt>
    <dgm:pt modelId="{D45079CC-A0BD-45F0-B89B-075531BA9CD6}" type="pres">
      <dgm:prSet presAssocID="{A58EF7AA-54DD-40B1-AF7D-94383D2F1E83}" presName="circ5" presStyleLbl="vennNode1" presStyleIdx="4" presStyleCnt="5"/>
      <dgm:spPr/>
    </dgm:pt>
    <dgm:pt modelId="{ECD5C4AA-C814-4AC2-ADCE-F4B643E80F15}" type="pres">
      <dgm:prSet presAssocID="{A58EF7AA-54DD-40B1-AF7D-94383D2F1E83}" presName="circ5Tx" presStyleLbl="revTx" presStyleIdx="0" presStyleCnt="0" custLinFactNeighborX="21811" custLinFactNeighborY="688">
        <dgm:presLayoutVars>
          <dgm:chMax val="0"/>
          <dgm:chPref val="0"/>
          <dgm:bulletEnabled val="1"/>
        </dgm:presLayoutVars>
      </dgm:prSet>
      <dgm:spPr/>
    </dgm:pt>
  </dgm:ptLst>
  <dgm:cxnLst>
    <dgm:cxn modelId="{4AE86F03-8BAE-4934-AA5C-A0C1CB8D3AAC}" srcId="{4D6B16AA-406F-49CF-A255-C458BAC7BA2A}" destId="{A58EF7AA-54DD-40B1-AF7D-94383D2F1E83}" srcOrd="4" destOrd="0" parTransId="{EE4893D7-EB4C-4353-8FF8-63EF0C66AE0F}" sibTransId="{9AF6EEF2-CC1D-4D78-975F-0EFA5EF28AF7}"/>
    <dgm:cxn modelId="{E472430B-0773-4ADE-8F04-0FC95ABD79B6}" type="presOf" srcId="{961129B8-DBCF-49DD-9065-299497014E1B}" destId="{6A7CAEE1-4EF7-4D97-A4D2-F51D594B1785}" srcOrd="0" destOrd="0" presId="urn:microsoft.com/office/officeart/2005/8/layout/venn1"/>
    <dgm:cxn modelId="{C76C0A16-23D1-4D33-B574-9667FBD3EF58}" srcId="{4D6B16AA-406F-49CF-A255-C458BAC7BA2A}" destId="{B0F73899-567E-4819-85BA-D20A4579CE3D}" srcOrd="2" destOrd="0" parTransId="{CCAF2B55-1612-4F2B-B2C8-557F494F00C0}" sibTransId="{586CCE18-8FEA-4EC5-A6FA-BBAA496E92E2}"/>
    <dgm:cxn modelId="{1F43D960-1145-4888-8BE7-4F38E45855BE}" type="presOf" srcId="{FB5B6B99-210C-404D-B430-BE0E8DF80EBE}" destId="{37EDCC12-05E2-408A-8AE7-DA1A44CA1471}" srcOrd="0" destOrd="0" presId="urn:microsoft.com/office/officeart/2005/8/layout/venn1"/>
    <dgm:cxn modelId="{A56D2C7D-9FB9-4D6E-976F-E7B7F0DF3242}" type="presOf" srcId="{B0F73899-567E-4819-85BA-D20A4579CE3D}" destId="{10982F3C-D147-402E-9CC3-7E36544892BB}" srcOrd="0" destOrd="0" presId="urn:microsoft.com/office/officeart/2005/8/layout/venn1"/>
    <dgm:cxn modelId="{EF0ADE90-7957-4D32-A26E-172446DE877B}" srcId="{4D6B16AA-406F-49CF-A255-C458BAC7BA2A}" destId="{0E7F94F2-E45D-4699-86D9-8EF0F162DF74}" srcOrd="0" destOrd="0" parTransId="{87BA2E0F-80C6-4A6E-991C-96BACAC4361C}" sibTransId="{7F7C557D-86EB-4A59-A493-692A21CBAF60}"/>
    <dgm:cxn modelId="{A5BB0FB5-7319-4966-A80A-CE93146429DD}" type="presOf" srcId="{0E7F94F2-E45D-4699-86D9-8EF0F162DF74}" destId="{C9ECEEFE-662E-4538-8D5A-85A60F546BB4}" srcOrd="0" destOrd="0" presId="urn:microsoft.com/office/officeart/2005/8/layout/venn1"/>
    <dgm:cxn modelId="{53331CC0-333B-48BC-856F-054279524E02}" type="presOf" srcId="{A58EF7AA-54DD-40B1-AF7D-94383D2F1E83}" destId="{ECD5C4AA-C814-4AC2-ADCE-F4B643E80F15}" srcOrd="0" destOrd="0" presId="urn:microsoft.com/office/officeart/2005/8/layout/venn1"/>
    <dgm:cxn modelId="{177DA3DE-6B2C-482F-A060-4F7166919CB3}" srcId="{4D6B16AA-406F-49CF-A255-C458BAC7BA2A}" destId="{961129B8-DBCF-49DD-9065-299497014E1B}" srcOrd="1" destOrd="0" parTransId="{D4F46159-4B2B-49B5-A532-568F71389DBA}" sibTransId="{A04CF145-C5CF-47B8-B24E-4FE415F0881E}"/>
    <dgm:cxn modelId="{389F19E1-4279-4F89-BBE9-D311A21DF3B4}" type="presOf" srcId="{4D6B16AA-406F-49CF-A255-C458BAC7BA2A}" destId="{8E4922A8-6BB0-4D7A-8C70-4CF4FD309604}" srcOrd="0" destOrd="0" presId="urn:microsoft.com/office/officeart/2005/8/layout/venn1"/>
    <dgm:cxn modelId="{4BF9C9F2-F50E-492A-93EB-CDCE1240ECF1}" srcId="{4D6B16AA-406F-49CF-A255-C458BAC7BA2A}" destId="{FB5B6B99-210C-404D-B430-BE0E8DF80EBE}" srcOrd="3" destOrd="0" parTransId="{F3D9A0EC-749F-4A61-A1EC-B43EFD3B59C7}" sibTransId="{005986C7-7E60-4C66-BD13-9D1C4C19C3D6}"/>
    <dgm:cxn modelId="{4538859A-D08B-4817-A328-D77FF2AE7FAF}" type="presParOf" srcId="{8E4922A8-6BB0-4D7A-8C70-4CF4FD309604}" destId="{845051D3-E501-413A-A762-B23501E5D074}" srcOrd="0" destOrd="0" presId="urn:microsoft.com/office/officeart/2005/8/layout/venn1"/>
    <dgm:cxn modelId="{AFA6D848-1621-4DA0-8AF0-57E646A2E75A}" type="presParOf" srcId="{8E4922A8-6BB0-4D7A-8C70-4CF4FD309604}" destId="{C9ECEEFE-662E-4538-8D5A-85A60F546BB4}" srcOrd="1" destOrd="0" presId="urn:microsoft.com/office/officeart/2005/8/layout/venn1"/>
    <dgm:cxn modelId="{15824AF5-A68C-464F-974F-7F08BF7263E4}" type="presParOf" srcId="{8E4922A8-6BB0-4D7A-8C70-4CF4FD309604}" destId="{DDC31DF6-931C-4D12-AAFB-0A06BA40BE76}" srcOrd="2" destOrd="0" presId="urn:microsoft.com/office/officeart/2005/8/layout/venn1"/>
    <dgm:cxn modelId="{42CD64C6-5E63-4026-8C01-5189ABFCDB17}" type="presParOf" srcId="{8E4922A8-6BB0-4D7A-8C70-4CF4FD309604}" destId="{6A7CAEE1-4EF7-4D97-A4D2-F51D594B1785}" srcOrd="3" destOrd="0" presId="urn:microsoft.com/office/officeart/2005/8/layout/venn1"/>
    <dgm:cxn modelId="{467BF143-0376-45EB-9D71-769642A44F6B}" type="presParOf" srcId="{8E4922A8-6BB0-4D7A-8C70-4CF4FD309604}" destId="{C0F52AE1-4E08-466B-BB4E-043A1CC71B10}" srcOrd="4" destOrd="0" presId="urn:microsoft.com/office/officeart/2005/8/layout/venn1"/>
    <dgm:cxn modelId="{3E8DF7E3-C80F-48F9-93DE-0970BA1CB0A0}" type="presParOf" srcId="{8E4922A8-6BB0-4D7A-8C70-4CF4FD309604}" destId="{10982F3C-D147-402E-9CC3-7E36544892BB}" srcOrd="5" destOrd="0" presId="urn:microsoft.com/office/officeart/2005/8/layout/venn1"/>
    <dgm:cxn modelId="{B03AAA6A-190F-4B57-8B19-C8AAE58138F2}" type="presParOf" srcId="{8E4922A8-6BB0-4D7A-8C70-4CF4FD309604}" destId="{C04D180D-21F5-45FA-BFED-2FCF991F0C9B}" srcOrd="6" destOrd="0" presId="urn:microsoft.com/office/officeart/2005/8/layout/venn1"/>
    <dgm:cxn modelId="{26498BE7-480A-4666-B034-46B86C7F69BC}" type="presParOf" srcId="{8E4922A8-6BB0-4D7A-8C70-4CF4FD309604}" destId="{37EDCC12-05E2-408A-8AE7-DA1A44CA1471}" srcOrd="7" destOrd="0" presId="urn:microsoft.com/office/officeart/2005/8/layout/venn1"/>
    <dgm:cxn modelId="{48EA985B-A045-4D19-8E79-1BBB09887079}" type="presParOf" srcId="{8E4922A8-6BB0-4D7A-8C70-4CF4FD309604}" destId="{D45079CC-A0BD-45F0-B89B-075531BA9CD6}" srcOrd="8" destOrd="0" presId="urn:microsoft.com/office/officeart/2005/8/layout/venn1"/>
    <dgm:cxn modelId="{12E7A8D6-03C3-4B57-B709-95E734ECF811}" type="presParOf" srcId="{8E4922A8-6BB0-4D7A-8C70-4CF4FD309604}" destId="{ECD5C4AA-C814-4AC2-ADCE-F4B643E80F15}" srcOrd="9" destOrd="0" presId="urn:microsoft.com/office/officeart/2005/8/layout/venn1"/>
  </dgm:cxnLst>
  <dgm:bg/>
  <dgm:whole/>
  <dgm:extLst>
    <a:ext uri="http://schemas.microsoft.com/office/drawing/2008/diagram">
      <dsp:dataModelExt xmlns:dsp="http://schemas.microsoft.com/office/drawing/2008/diagram" relId="rId12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4437E07F-A12B-4033-81BF-5E67275AF674}" type="doc">
      <dgm:prSet loTypeId="urn:microsoft.com/office/officeart/2005/8/layout/chevron2" loCatId="list" qsTypeId="urn:microsoft.com/office/officeart/2005/8/quickstyle/3d1" qsCatId="3D" csTypeId="urn:microsoft.com/office/officeart/2005/8/colors/accent3_5" csCatId="accent3" phldr="1"/>
      <dgm:spPr/>
      <dgm:t>
        <a:bodyPr/>
        <a:lstStyle/>
        <a:p>
          <a:endParaRPr lang="uk-UA"/>
        </a:p>
      </dgm:t>
    </dgm:pt>
    <dgm:pt modelId="{DA79CDF2-FE4B-4996-98D8-9461B3185694}">
      <dgm:prSet phldrT="[Текст]"/>
      <dgm:spPr>
        <a:solidFill>
          <a:srgbClr val="008080"/>
        </a:solidFill>
      </dgm:spPr>
      <dgm:t>
        <a:bodyPr/>
        <a:lstStyle/>
        <a:p>
          <a:r>
            <a:rPr lang="uk-UA" dirty="0"/>
            <a:t>1</a:t>
          </a:r>
        </a:p>
      </dgm:t>
    </dgm:pt>
    <dgm:pt modelId="{907DE981-C398-4351-A258-75563BE5722B}" type="parTrans" cxnId="{13B03A4E-3653-4F4F-A526-EC74C52D73F7}">
      <dgm:prSet/>
      <dgm:spPr/>
      <dgm:t>
        <a:bodyPr/>
        <a:lstStyle/>
        <a:p>
          <a:endParaRPr lang="uk-UA"/>
        </a:p>
      </dgm:t>
    </dgm:pt>
    <dgm:pt modelId="{89D8040E-108E-4C9A-B0F2-0B28FA18CA04}" type="sibTrans" cxnId="{13B03A4E-3653-4F4F-A526-EC74C52D73F7}">
      <dgm:prSet/>
      <dgm:spPr/>
      <dgm:t>
        <a:bodyPr/>
        <a:lstStyle/>
        <a:p>
          <a:endParaRPr lang="uk-UA"/>
        </a:p>
      </dgm:t>
    </dgm:pt>
    <dgm:pt modelId="{FCBCC720-EAFF-4A5E-B095-A08BBD8095B2}">
      <dgm:prSet phldrT="[Текст]" custT="1"/>
      <dgm:spPr>
        <a:ln>
          <a:solidFill>
            <a:srgbClr val="8EB6B1">
              <a:alpha val="90000"/>
            </a:srgbClr>
          </a:solidFill>
        </a:ln>
      </dgm:spPr>
      <dgm:t>
        <a:bodyPr/>
        <a:lstStyle/>
        <a:p>
          <a:r>
            <a:rPr lang="uk-UA" sz="2000" dirty="0">
              <a:solidFill>
                <a:srgbClr val="008080"/>
              </a:solidFill>
            </a:rPr>
            <a:t>Програмне забезпечення: </a:t>
          </a:r>
          <a:r>
            <a:rPr lang="en-US" sz="2000" dirty="0">
              <a:hlinkClick xmlns:r="http://schemas.openxmlformats.org/officeDocument/2006/relationships" r:id="rId1"/>
            </a:rPr>
            <a:t>https://ppt-online.org/6211</a:t>
          </a:r>
          <a:endParaRPr lang="uk-UA" sz="2000" dirty="0">
            <a:solidFill>
              <a:srgbClr val="008080"/>
            </a:solidFill>
          </a:endParaRPr>
        </a:p>
      </dgm:t>
    </dgm:pt>
    <dgm:pt modelId="{7A134314-F49F-4155-9534-E6B9E0FFB9C5}" type="parTrans" cxnId="{DB5D927B-EB69-4704-BA81-D8DBDF17B7EC}">
      <dgm:prSet/>
      <dgm:spPr/>
      <dgm:t>
        <a:bodyPr/>
        <a:lstStyle/>
        <a:p>
          <a:endParaRPr lang="uk-UA"/>
        </a:p>
      </dgm:t>
    </dgm:pt>
    <dgm:pt modelId="{587DC083-67F7-4A14-A202-699120BC32F0}" type="sibTrans" cxnId="{DB5D927B-EB69-4704-BA81-D8DBDF17B7EC}">
      <dgm:prSet/>
      <dgm:spPr/>
      <dgm:t>
        <a:bodyPr/>
        <a:lstStyle/>
        <a:p>
          <a:endParaRPr lang="uk-UA"/>
        </a:p>
      </dgm:t>
    </dgm:pt>
    <dgm:pt modelId="{CB2B5415-D897-495E-89C9-6D8E7A5855EC}" type="pres">
      <dgm:prSet presAssocID="{4437E07F-A12B-4033-81BF-5E67275AF674}" presName="linearFlow" presStyleCnt="0">
        <dgm:presLayoutVars>
          <dgm:dir/>
          <dgm:animLvl val="lvl"/>
          <dgm:resizeHandles val="exact"/>
        </dgm:presLayoutVars>
      </dgm:prSet>
      <dgm:spPr/>
    </dgm:pt>
    <dgm:pt modelId="{D3E7651C-3B9D-4252-BB57-4CDD74F5D970}" type="pres">
      <dgm:prSet presAssocID="{DA79CDF2-FE4B-4996-98D8-9461B3185694}" presName="composite" presStyleCnt="0"/>
      <dgm:spPr/>
    </dgm:pt>
    <dgm:pt modelId="{9C221F02-3918-4B39-93AF-4016E402D55E}" type="pres">
      <dgm:prSet presAssocID="{DA79CDF2-FE4B-4996-98D8-9461B3185694}" presName="parentText" presStyleLbl="alignNode1" presStyleIdx="0" presStyleCnt="1">
        <dgm:presLayoutVars>
          <dgm:chMax val="1"/>
          <dgm:bulletEnabled val="1"/>
        </dgm:presLayoutVars>
      </dgm:prSet>
      <dgm:spPr/>
    </dgm:pt>
    <dgm:pt modelId="{37A27360-DB19-49D8-BDEE-CC5785B5ADC6}" type="pres">
      <dgm:prSet presAssocID="{DA79CDF2-FE4B-4996-98D8-9461B3185694}" presName="descendantText" presStyleLbl="alignAcc1" presStyleIdx="0" presStyleCnt="1">
        <dgm:presLayoutVars>
          <dgm:bulletEnabled val="1"/>
        </dgm:presLayoutVars>
      </dgm:prSet>
      <dgm:spPr/>
    </dgm:pt>
  </dgm:ptLst>
  <dgm:cxnLst>
    <dgm:cxn modelId="{13B03A4E-3653-4F4F-A526-EC74C52D73F7}" srcId="{4437E07F-A12B-4033-81BF-5E67275AF674}" destId="{DA79CDF2-FE4B-4996-98D8-9461B3185694}" srcOrd="0" destOrd="0" parTransId="{907DE981-C398-4351-A258-75563BE5722B}" sibTransId="{89D8040E-108E-4C9A-B0F2-0B28FA18CA04}"/>
    <dgm:cxn modelId="{DB5D927B-EB69-4704-BA81-D8DBDF17B7EC}" srcId="{DA79CDF2-FE4B-4996-98D8-9461B3185694}" destId="{FCBCC720-EAFF-4A5E-B095-A08BBD8095B2}" srcOrd="0" destOrd="0" parTransId="{7A134314-F49F-4155-9534-E6B9E0FFB9C5}" sibTransId="{587DC083-67F7-4A14-A202-699120BC32F0}"/>
    <dgm:cxn modelId="{45595ECC-51C8-45B0-9F59-D6E25ECC15F4}" type="presOf" srcId="{FCBCC720-EAFF-4A5E-B095-A08BBD8095B2}" destId="{37A27360-DB19-49D8-BDEE-CC5785B5ADC6}" srcOrd="0" destOrd="0" presId="urn:microsoft.com/office/officeart/2005/8/layout/chevron2"/>
    <dgm:cxn modelId="{AA1D08CE-1800-4495-901E-B590965CFAAC}" type="presOf" srcId="{4437E07F-A12B-4033-81BF-5E67275AF674}" destId="{CB2B5415-D897-495E-89C9-6D8E7A5855EC}" srcOrd="0" destOrd="0" presId="urn:microsoft.com/office/officeart/2005/8/layout/chevron2"/>
    <dgm:cxn modelId="{1CD55AF4-17D0-49E9-8C87-FF56DCB5C1EA}" type="presOf" srcId="{DA79CDF2-FE4B-4996-98D8-9461B3185694}" destId="{9C221F02-3918-4B39-93AF-4016E402D55E}" srcOrd="0" destOrd="0" presId="urn:microsoft.com/office/officeart/2005/8/layout/chevron2"/>
    <dgm:cxn modelId="{1E06BEF0-7F34-45DD-A290-B3776DC3616C}" type="presParOf" srcId="{CB2B5415-D897-495E-89C9-6D8E7A5855EC}" destId="{D3E7651C-3B9D-4252-BB57-4CDD74F5D970}" srcOrd="0" destOrd="0" presId="urn:microsoft.com/office/officeart/2005/8/layout/chevron2"/>
    <dgm:cxn modelId="{C9AA3702-DBBC-4338-847D-47A90AC464F8}" type="presParOf" srcId="{D3E7651C-3B9D-4252-BB57-4CDD74F5D970}" destId="{9C221F02-3918-4B39-93AF-4016E402D55E}" srcOrd="0" destOrd="0" presId="urn:microsoft.com/office/officeart/2005/8/layout/chevron2"/>
    <dgm:cxn modelId="{5889DB8C-CB3A-41EF-A8E2-62019D19D77F}" type="presParOf" srcId="{D3E7651C-3B9D-4252-BB57-4CDD74F5D970}" destId="{37A27360-DB19-49D8-BDEE-CC5785B5ADC6}" srcOrd="1" destOrd="0" presId="urn:microsoft.com/office/officeart/2005/8/layout/chevron2"/>
  </dgm:cxnLst>
  <dgm:bg/>
  <dgm:whole>
    <a:ln>
      <a:noFill/>
    </a:ln>
  </dgm:whole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45051D3-E501-413A-A762-B23501E5D074}">
      <dsp:nvSpPr>
        <dsp:cNvPr id="0" name=""/>
        <dsp:cNvSpPr/>
      </dsp:nvSpPr>
      <dsp:spPr>
        <a:xfrm>
          <a:off x="3931647" y="1231214"/>
          <a:ext cx="1512018" cy="1512018"/>
        </a:xfrm>
        <a:prstGeom prst="ellipse">
          <a:avLst/>
        </a:prstGeom>
        <a:gradFill rotWithShape="0">
          <a:gsLst>
            <a:gs pos="0">
              <a:schemeClr val="accent5">
                <a:alpha val="50000"/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alpha val="50000"/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alpha val="50000"/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0">
          <a:scrgbClr r="0" g="0" b="0"/>
        </a:effectRef>
        <a:fontRef idx="minor">
          <a:schemeClr val="tx1"/>
        </a:fontRef>
      </dsp:style>
    </dsp:sp>
    <dsp:sp modelId="{C9ECEEFE-662E-4538-8D5A-85A60F546BB4}">
      <dsp:nvSpPr>
        <dsp:cNvPr id="0" name=""/>
        <dsp:cNvSpPr/>
      </dsp:nvSpPr>
      <dsp:spPr>
        <a:xfrm>
          <a:off x="3914501" y="376308"/>
          <a:ext cx="1753941" cy="1015212"/>
        </a:xfrm>
        <a:prstGeom prst="rect">
          <a:avLst/>
        </a:prstGeom>
        <a:noFill/>
        <a:ln>
          <a:noFill/>
        </a:ln>
        <a:effectLst/>
        <a:sp3d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k-UA" sz="1600" kern="12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Обмін даними з зовнішніми пристроями</a:t>
          </a:r>
        </a:p>
      </dsp:txBody>
      <dsp:txXfrm>
        <a:off x="3914501" y="376308"/>
        <a:ext cx="1753941" cy="1015212"/>
      </dsp:txXfrm>
    </dsp:sp>
    <dsp:sp modelId="{DDC31DF6-931C-4D12-AAFB-0A06BA40BE76}">
      <dsp:nvSpPr>
        <dsp:cNvPr id="0" name=""/>
        <dsp:cNvSpPr/>
      </dsp:nvSpPr>
      <dsp:spPr>
        <a:xfrm>
          <a:off x="4506819" y="1648963"/>
          <a:ext cx="1512018" cy="1512018"/>
        </a:xfrm>
        <a:prstGeom prst="ellipse">
          <a:avLst/>
        </a:prstGeom>
        <a:gradFill rotWithShape="0">
          <a:gsLst>
            <a:gs pos="0">
              <a:schemeClr val="accent5">
                <a:alpha val="50000"/>
                <a:hueOff val="-1689636"/>
                <a:satOff val="-4355"/>
                <a:lumOff val="-2941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alpha val="50000"/>
                <a:hueOff val="-1689636"/>
                <a:satOff val="-4355"/>
                <a:lumOff val="-2941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alpha val="50000"/>
                <a:hueOff val="-1689636"/>
                <a:satOff val="-4355"/>
                <a:lumOff val="-2941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0">
          <a:scrgbClr r="0" g="0" b="0"/>
        </a:effectRef>
        <a:fontRef idx="minor">
          <a:schemeClr val="tx1"/>
        </a:fontRef>
      </dsp:style>
    </dsp:sp>
    <dsp:sp modelId="{6A7CAEE1-4EF7-4D97-A4D2-F51D594B1785}">
      <dsp:nvSpPr>
        <dsp:cNvPr id="0" name=""/>
        <dsp:cNvSpPr/>
      </dsp:nvSpPr>
      <dsp:spPr>
        <a:xfrm>
          <a:off x="5856521" y="1229616"/>
          <a:ext cx="1572498" cy="1101613"/>
        </a:xfrm>
        <a:prstGeom prst="rect">
          <a:avLst/>
        </a:prstGeom>
        <a:noFill/>
        <a:ln>
          <a:noFill/>
        </a:ln>
        <a:effectLst/>
        <a:sp3d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k-UA" sz="1600" kern="120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Работу файлової системи (файли, папки)</a:t>
          </a:r>
          <a:endParaRPr lang="uk-UA" sz="1600" kern="1200" dirty="0"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</dsp:txBody>
      <dsp:txXfrm>
        <a:off x="5856521" y="1229616"/>
        <a:ext cx="1572498" cy="1101613"/>
      </dsp:txXfrm>
    </dsp:sp>
    <dsp:sp modelId="{C0F52AE1-4E08-466B-BB4E-043A1CC71B10}">
      <dsp:nvSpPr>
        <dsp:cNvPr id="0" name=""/>
        <dsp:cNvSpPr/>
      </dsp:nvSpPr>
      <dsp:spPr>
        <a:xfrm>
          <a:off x="4287274" y="2325483"/>
          <a:ext cx="1512018" cy="1512018"/>
        </a:xfrm>
        <a:prstGeom prst="ellipse">
          <a:avLst/>
        </a:prstGeom>
        <a:gradFill rotWithShape="0">
          <a:gsLst>
            <a:gs pos="0">
              <a:schemeClr val="accent5">
                <a:alpha val="50000"/>
                <a:hueOff val="-3379271"/>
                <a:satOff val="-8710"/>
                <a:lumOff val="-5883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alpha val="50000"/>
                <a:hueOff val="-3379271"/>
                <a:satOff val="-8710"/>
                <a:lumOff val="-5883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alpha val="50000"/>
                <a:hueOff val="-3379271"/>
                <a:satOff val="-8710"/>
                <a:lumOff val="-5883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0">
          <a:scrgbClr r="0" g="0" b="0"/>
        </a:effectRef>
        <a:fontRef idx="minor">
          <a:schemeClr val="tx1"/>
        </a:fontRef>
      </dsp:style>
    </dsp:sp>
    <dsp:sp modelId="{10982F3C-D147-402E-9CC3-7E36544892BB}">
      <dsp:nvSpPr>
        <dsp:cNvPr id="0" name=""/>
        <dsp:cNvSpPr/>
      </dsp:nvSpPr>
      <dsp:spPr>
        <a:xfrm>
          <a:off x="5803046" y="3210661"/>
          <a:ext cx="1572498" cy="1101613"/>
        </a:xfrm>
        <a:prstGeom prst="rect">
          <a:avLst/>
        </a:prstGeom>
        <a:noFill/>
        <a:ln>
          <a:noFill/>
        </a:ln>
        <a:effectLst/>
        <a:sp3d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k-UA" sz="1600" kern="12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Завантаження і виконання наступних програм</a:t>
          </a:r>
        </a:p>
      </dsp:txBody>
      <dsp:txXfrm>
        <a:off x="5803046" y="3210661"/>
        <a:ext cx="1572498" cy="1101613"/>
      </dsp:txXfrm>
    </dsp:sp>
    <dsp:sp modelId="{C04D180D-21F5-45FA-BFED-2FCF991F0C9B}">
      <dsp:nvSpPr>
        <dsp:cNvPr id="0" name=""/>
        <dsp:cNvSpPr/>
      </dsp:nvSpPr>
      <dsp:spPr>
        <a:xfrm>
          <a:off x="3576020" y="2325483"/>
          <a:ext cx="1512018" cy="1512018"/>
        </a:xfrm>
        <a:prstGeom prst="ellipse">
          <a:avLst/>
        </a:prstGeom>
        <a:gradFill rotWithShape="0">
          <a:gsLst>
            <a:gs pos="0">
              <a:schemeClr val="accent5">
                <a:alpha val="50000"/>
                <a:hueOff val="-5068907"/>
                <a:satOff val="-13064"/>
                <a:lumOff val="-8824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alpha val="50000"/>
                <a:hueOff val="-5068907"/>
                <a:satOff val="-13064"/>
                <a:lumOff val="-8824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alpha val="50000"/>
                <a:hueOff val="-5068907"/>
                <a:satOff val="-13064"/>
                <a:lumOff val="-8824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0">
          <a:scrgbClr r="0" g="0" b="0"/>
        </a:effectRef>
        <a:fontRef idx="minor">
          <a:schemeClr val="tx1"/>
        </a:fontRef>
      </dsp:style>
    </dsp:sp>
    <dsp:sp modelId="{37EDCC12-05E2-408A-8AE7-DA1A44CA1471}">
      <dsp:nvSpPr>
        <dsp:cNvPr id="0" name=""/>
        <dsp:cNvSpPr/>
      </dsp:nvSpPr>
      <dsp:spPr>
        <a:xfrm>
          <a:off x="2007393" y="3218438"/>
          <a:ext cx="1572498" cy="1101613"/>
        </a:xfrm>
        <a:prstGeom prst="rect">
          <a:avLst/>
        </a:prstGeom>
        <a:noFill/>
        <a:ln>
          <a:noFill/>
        </a:ln>
        <a:effectLst/>
        <a:sp3d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k-UA" sz="1600" kern="120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Тестування комп’ютера, обробка помилок</a:t>
          </a:r>
          <a:endParaRPr lang="uk-UA" sz="1600" kern="1200" dirty="0"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</dsp:txBody>
      <dsp:txXfrm>
        <a:off x="2007393" y="3218438"/>
        <a:ext cx="1572498" cy="1101613"/>
      </dsp:txXfrm>
    </dsp:sp>
    <dsp:sp modelId="{D45079CC-A0BD-45F0-B89B-075531BA9CD6}">
      <dsp:nvSpPr>
        <dsp:cNvPr id="0" name=""/>
        <dsp:cNvSpPr/>
      </dsp:nvSpPr>
      <dsp:spPr>
        <a:xfrm>
          <a:off x="3356475" y="1648963"/>
          <a:ext cx="1512018" cy="1512018"/>
        </a:xfrm>
        <a:prstGeom prst="ellipse">
          <a:avLst/>
        </a:prstGeom>
        <a:gradFill rotWithShape="0">
          <a:gsLst>
            <a:gs pos="0">
              <a:schemeClr val="accent5">
                <a:alpha val="50000"/>
                <a:hueOff val="-6758543"/>
                <a:satOff val="-17419"/>
                <a:lumOff val="-11765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alpha val="50000"/>
                <a:hueOff val="-6758543"/>
                <a:satOff val="-17419"/>
                <a:lumOff val="-11765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alpha val="50000"/>
                <a:hueOff val="-6758543"/>
                <a:satOff val="-17419"/>
                <a:lumOff val="-11765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0">
          <a:scrgbClr r="0" g="0" b="0"/>
        </a:effectRef>
        <a:fontRef idx="minor">
          <a:schemeClr val="tx1"/>
        </a:fontRef>
      </dsp:style>
    </dsp:sp>
    <dsp:sp modelId="{ECD5C4AA-C814-4AC2-ADCE-F4B643E80F15}">
      <dsp:nvSpPr>
        <dsp:cNvPr id="0" name=""/>
        <dsp:cNvSpPr/>
      </dsp:nvSpPr>
      <dsp:spPr>
        <a:xfrm>
          <a:off x="2006597" y="1346795"/>
          <a:ext cx="1572498" cy="1101613"/>
        </a:xfrm>
        <a:prstGeom prst="rect">
          <a:avLst/>
        </a:prstGeom>
        <a:noFill/>
        <a:ln>
          <a:noFill/>
        </a:ln>
        <a:effectLst/>
        <a:sp3d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k-UA" sz="1600" kern="12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Розподілення ресурсів (процесор, пам’ять, зовнішні пристрої)</a:t>
          </a:r>
        </a:p>
      </dsp:txBody>
      <dsp:txXfrm>
        <a:off x="2006597" y="1346795"/>
        <a:ext cx="1572498" cy="1101613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C221F02-3918-4B39-93AF-4016E402D55E}">
      <dsp:nvSpPr>
        <dsp:cNvPr id="0" name=""/>
        <dsp:cNvSpPr/>
      </dsp:nvSpPr>
      <dsp:spPr>
        <a:xfrm rot="5400000">
          <a:off x="-180612" y="180612"/>
          <a:ext cx="1204081" cy="842856"/>
        </a:xfrm>
        <a:prstGeom prst="chevron">
          <a:avLst/>
        </a:prstGeom>
        <a:solidFill>
          <a:srgbClr val="008080"/>
        </a:solidFill>
        <a:ln w="6350" cap="flat" cmpd="sng" algn="ctr">
          <a:solidFill>
            <a:schemeClr val="accent3"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4605" tIns="14605" rIns="14605" bIns="14605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k-UA" sz="2300" kern="1200" dirty="0"/>
            <a:t>1</a:t>
          </a:r>
        </a:p>
      </dsp:txBody>
      <dsp:txXfrm rot="-5400000">
        <a:off x="1" y="421427"/>
        <a:ext cx="842856" cy="361225"/>
      </dsp:txXfrm>
    </dsp:sp>
    <dsp:sp modelId="{37A27360-DB19-49D8-BDEE-CC5785B5ADC6}">
      <dsp:nvSpPr>
        <dsp:cNvPr id="0" name=""/>
        <dsp:cNvSpPr/>
      </dsp:nvSpPr>
      <dsp:spPr>
        <a:xfrm rot="5400000">
          <a:off x="5210687" y="-4367830"/>
          <a:ext cx="782652" cy="9518314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rgbClr val="8EB6B1">
              <a:alpha val="90000"/>
            </a:srgb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42240" tIns="12700" rIns="12700" bIns="12700" numCol="1" spcCol="1270" anchor="ctr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uk-UA" sz="2000" kern="1200" dirty="0">
              <a:solidFill>
                <a:srgbClr val="008080"/>
              </a:solidFill>
            </a:rPr>
            <a:t>Програмне забезпечення: </a:t>
          </a:r>
          <a:r>
            <a:rPr lang="en-US" sz="2000" kern="1200" dirty="0">
              <a:hlinkClick xmlns:r="http://schemas.openxmlformats.org/officeDocument/2006/relationships" r:id="rId1"/>
            </a:rPr>
            <a:t>https://ppt-online.org/6211</a:t>
          </a:r>
          <a:endParaRPr lang="uk-UA" sz="2000" kern="1200" dirty="0">
            <a:solidFill>
              <a:srgbClr val="008080"/>
            </a:solidFill>
          </a:endParaRPr>
        </a:p>
      </dsp:txBody>
      <dsp:txXfrm rot="-5400000">
        <a:off x="842856" y="38207"/>
        <a:ext cx="9480108" cy="70624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enn1">
  <dgm:title val=""/>
  <dgm:desc val=""/>
  <dgm:catLst>
    <dgm:cat type="relationship" pri="28000"/>
    <dgm:cat type="convert" pri="19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</dgm:cxnLst>
      <dgm:bg/>
      <dgm:whole/>
    </dgm:dataModel>
  </dgm:clrData>
  <dgm:layoutNode name="compositeShape">
    <dgm:varLst>
      <dgm:chMax val="7"/>
      <dgm:dir/>
      <dgm:resizeHandles val="exact"/>
    </dgm:varLst>
    <dgm:choose name="Name0">
      <dgm:if name="Name1" axis="ch" ptType="node" func="cnt" op="equ" val="1">
        <dgm:alg type="composite">
          <dgm:param type="ar" val="1"/>
        </dgm:alg>
      </dgm:if>
      <dgm:if name="Name2" axis="ch" ptType="node" func="cnt" op="equ" val="2">
        <dgm:alg type="composite">
          <dgm:param type="ar" val="1.792"/>
        </dgm:alg>
      </dgm:if>
      <dgm:if name="Name3" axis="ch" ptType="node" func="cnt" op="equ" val="3">
        <dgm:alg type="composite">
          <dgm:param type="ar" val="1"/>
        </dgm:alg>
      </dgm:if>
      <dgm:if name="Name4" axis="ch" ptType="node" func="cnt" op="equ" val="4">
        <dgm:alg type="composite">
          <dgm:param type="ar" val="1"/>
        </dgm:alg>
      </dgm:if>
      <dgm:if name="Name5" axis="ch" ptType="node" func="cnt" op="equ" val="5">
        <dgm:alg type="composite">
          <dgm:param type="ar" val="1.4"/>
        </dgm:alg>
      </dgm:if>
      <dgm:if name="Name6" axis="ch" ptType="node" func="cnt" op="equ" val="6">
        <dgm:alg type="composite">
          <dgm:param type="ar" val="1.285"/>
        </dgm:alg>
      </dgm:if>
      <dgm:if name="Name7" axis="ch" ptType="node" func="cnt" op="equ" val="7">
        <dgm:alg type="composite">
          <dgm:param type="ar" val="1.359"/>
        </dgm:alg>
      </dgm:if>
      <dgm:else name="Name8">
        <dgm:alg type="composite">
          <dgm:param type="ar" val="1.359"/>
        </dgm:alg>
      </dgm:else>
    </dgm:choose>
    <dgm:shape xmlns:r="http://schemas.openxmlformats.org/officeDocument/2006/relationships" r:blip="">
      <dgm:adjLst/>
    </dgm:shape>
    <dgm:presOf/>
    <dgm:choose name="Name9">
      <dgm:if name="Name10" axis="ch" ptType="node" func="cnt" op="equ" val="1">
        <dgm:constrLst>
          <dgm:constr type="ctrX" for="ch" forName="circ1TxSh" refType="w" fact="0.5"/>
          <dgm:constr type="ctrY" for="ch" forName="circ1TxSh" refType="h" fact="0.5"/>
          <dgm:constr type="w" for="ch" forName="circ1TxSh" refType="w"/>
          <dgm:constr type="h" for="ch" forName="circ1TxSh" refType="h"/>
          <dgm:constr type="primFontSz" for="ch" ptType="node" op="equ"/>
        </dgm:constrLst>
      </dgm:if>
      <dgm:if name="Name11" axis="ch" ptType="node" func="cnt" op="equ" val="2">
        <dgm:constrLst>
          <dgm:constr type="ctrX" for="ch" forName="circ1" refType="w" fact="0.3"/>
          <dgm:constr type="ctrY" for="ch" forName="circ1" refType="h" fact="0.5"/>
          <dgm:constr type="w" for="ch" forName="circ1" refType="w" fact="0.555"/>
          <dgm:constr type="h" for="ch" forName="circ1" refType="h" fact="0.99456"/>
          <dgm:constr type="l" for="ch" forName="circ1Tx" refType="w" fact="0.1"/>
          <dgm:constr type="t" for="ch" forName="circ1Tx" refType="h" fact="0.12"/>
          <dgm:constr type="w" for="ch" forName="circ1Tx" refType="w" fact="0.32"/>
          <dgm:constr type="h" for="ch" forName="circ1Tx" refType="h" fact="0.76"/>
          <dgm:constr type="ctrX" for="ch" forName="circ2" refType="w" fact="0.7"/>
          <dgm:constr type="ctrY" for="ch" forName="circ2" refType="h" fact="0.5"/>
          <dgm:constr type="w" for="ch" forName="circ2" refType="w" fact="0.555"/>
          <dgm:constr type="h" for="ch" forName="circ2" refType="h" fact="0.99456"/>
          <dgm:constr type="l" for="ch" forName="circ2Tx" refType="w" fact="0.58"/>
          <dgm:constr type="t" for="ch" forName="circ2Tx" refType="h" fact="0.12"/>
          <dgm:constr type="w" for="ch" forName="circ2Tx" refType="w" fact="0.32"/>
          <dgm:constr type="h" for="ch" forName="circ2Tx" refType="h" fact="0.76"/>
          <dgm:constr type="primFontSz" for="ch" ptType="node" op="equ"/>
        </dgm:constrLst>
      </dgm:if>
      <dgm:if name="Name12" axis="ch" ptType="node" func="cnt" op="equ" val="3">
        <dgm:constrLst>
          <dgm:constr type="ctrX" for="ch" forName="circ1" refType="w" fact="0.5"/>
          <dgm:constr type="ctrY" for="ch" forName="circ1" refType="w" fact="0.25"/>
          <dgm:constr type="w" for="ch" forName="circ1" refType="w" fact="0.6"/>
          <dgm:constr type="h" for="ch" forName="circ1" refType="h" fact="0.6"/>
          <dgm:constr type="l" for="ch" forName="circ1Tx" refType="w" fact="0.28"/>
          <dgm:constr type="t" for="ch" forName="circ1Tx" refType="h" fact="0.055"/>
          <dgm:constr type="w" for="ch" forName="circ1Tx" refType="w" fact="0.44"/>
          <dgm:constr type="h" for="ch" forName="circ1Tx" refType="h" fact="0.27"/>
          <dgm:constr type="ctrX" for="ch" forName="circ2" refType="w" fact="0.7165"/>
          <dgm:constr type="ctrY" for="ch" forName="circ2" refType="w" fact="0.625"/>
          <dgm:constr type="w" for="ch" forName="circ2" refType="w" fact="0.6"/>
          <dgm:constr type="h" for="ch" forName="circ2" refType="h" fact="0.6"/>
          <dgm:constr type="l" for="ch" forName="circ2Tx" refType="w" fact="0.6"/>
          <dgm:constr type="t" for="ch" forName="circ2Tx" refType="h" fact="0.48"/>
          <dgm:constr type="w" for="ch" forName="circ2Tx" refType="w" fact="0.36"/>
          <dgm:constr type="h" for="ch" forName="circ2Tx" refType="h" fact="0.33"/>
          <dgm:constr type="ctrX" for="ch" forName="circ3" refType="w" fact="0.2835"/>
          <dgm:constr type="ctrY" for="ch" forName="circ3" refType="w" fact="0.625"/>
          <dgm:constr type="w" for="ch" forName="circ3" refType="w" fact="0.6"/>
          <dgm:constr type="h" for="ch" forName="circ3" refType="h" fact="0.6"/>
          <dgm:constr type="l" for="ch" forName="circ3Tx" refType="w" fact="0.04"/>
          <dgm:constr type="t" for="ch" forName="circ3Tx" refType="h" fact="0.48"/>
          <dgm:constr type="w" for="ch" forName="circ3Tx" refType="w" fact="0.36"/>
          <dgm:constr type="h" for="ch" forName="circ3Tx" refType="h" fact="0.33"/>
          <dgm:constr type="primFontSz" for="ch" ptType="node" op="equ"/>
        </dgm:constrLst>
      </dgm:if>
      <dgm:if name="Name13" axis="ch" ptType="node" func="cnt" op="equ" val="4">
        <dgm:constrLst>
          <dgm:constr type="ctrX" for="ch" forName="circ1" refType="w" fact="0.5"/>
          <dgm:constr type="ctrY" for="ch" forName="circ1" refType="w" fact="0.27"/>
          <dgm:constr type="w" for="ch" forName="circ1" refType="w" fact="0.52"/>
          <dgm:constr type="h" for="ch" forName="circ1" refType="h" fact="0.52"/>
          <dgm:constr type="l" for="ch" forName="circ1Tx" refType="w" fact="0.3"/>
          <dgm:constr type="t" for="ch" forName="circ1Tx" refType="h" fact="0.08"/>
          <dgm:constr type="w" for="ch" forName="circ1Tx" refType="w" fact="0.4"/>
          <dgm:constr type="h" for="ch" forName="circ1Tx" refType="h" fact="0.165"/>
          <dgm:constr type="ctrX" for="ch" forName="circ2" refType="w" fact="0.73"/>
          <dgm:constr type="ctrY" for="ch" forName="circ2" refType="w" fact="0.5"/>
          <dgm:constr type="w" for="ch" forName="circ2" refType="w" fact="0.52"/>
          <dgm:constr type="h" for="ch" forName="circ2" refType="h" fact="0.52"/>
          <dgm:constr type="r" for="ch" forName="circ2Tx" refType="w" fact="0.95"/>
          <dgm:constr type="t" for="ch" forName="circ2Tx" refType="h" fact="0.3"/>
          <dgm:constr type="w" for="ch" forName="circ2Tx" refType="w" fact="0.2"/>
          <dgm:constr type="h" for="ch" forName="circ2Tx" refType="h" fact="0.4"/>
          <dgm:constr type="ctrX" for="ch" forName="circ3" refType="w" fact="0.5"/>
          <dgm:constr type="ctrY" for="ch" forName="circ3" refType="w" fact="0.73"/>
          <dgm:constr type="w" for="ch" forName="circ3" refType="w" fact="0.52"/>
          <dgm:constr type="h" for="ch" forName="circ3" refType="h" fact="0.52"/>
          <dgm:constr type="l" for="ch" forName="circ3Tx" refType="w" fact="0.3"/>
          <dgm:constr type="b" for="ch" forName="circ3Tx" refType="h" fact="0.92"/>
          <dgm:constr type="w" for="ch" forName="circ3Tx" refType="w" fact="0.4"/>
          <dgm:constr type="h" for="ch" forName="circ3Tx" refType="h" fact="0.165"/>
          <dgm:constr type="ctrX" for="ch" forName="circ4" refType="w" fact="0.27"/>
          <dgm:constr type="ctrY" for="ch" forName="circ4" refType="h" fact="0.5"/>
          <dgm:constr type="w" for="ch" forName="circ4" refType="w" fact="0.52"/>
          <dgm:constr type="h" for="ch" forName="circ4" refType="h" fact="0.52"/>
          <dgm:constr type="l" for="ch" forName="circ4Tx" refType="w" fact="0.05"/>
          <dgm:constr type="t" for="ch" forName="circ4Tx" refType="h" fact="0.3"/>
          <dgm:constr type="w" for="ch" forName="circ4Tx" refType="w" fact="0.2"/>
          <dgm:constr type="h" for="ch" forName="circ4Tx" refType="h" fact="0.4"/>
          <dgm:constr type="primFontSz" for="ch" ptType="node" op="equ"/>
        </dgm:constrLst>
      </dgm:if>
      <dgm:if name="Name14" axis="ch" ptType="node" func="cnt" op="equ" val="5">
        <dgm:constrLst>
          <dgm:constr type="ctrX" for="ch" forName="circ1" refType="w" fact="0.5"/>
          <dgm:constr type="ctrY" for="ch" forName="circ1" refType="h" fact="0.46"/>
          <dgm:constr type="w" for="ch" forName="circ1" refType="w" fact="0.25"/>
          <dgm:constr type="h" for="ch" forName="circ1" refType="h" fact="0.35"/>
          <dgm:constr type="l" for="ch" forName="circ1Tx" refType="w" fact="0.355"/>
          <dgm:constr type="t" for="ch" forName="circ1Tx"/>
          <dgm:constr type="w" for="ch" forName="circ1Tx" refType="w" fact="0.29"/>
          <dgm:constr type="h" for="ch" forName="circ1Tx" refType="h" fact="0.235"/>
          <dgm:constr type="ctrX" for="ch" forName="circ2" refType="w" fact="0.5951"/>
          <dgm:constr type="ctrY" for="ch" forName="circ2" refType="h" fact="0.5567"/>
          <dgm:constr type="w" for="ch" forName="circ2" refType="w" fact="0.25"/>
          <dgm:constr type="h" for="ch" forName="circ2" refType="h" fact="0.35"/>
          <dgm:constr type="l" for="ch" forName="circ2Tx" refType="w" fact="0.74"/>
          <dgm:constr type="t" for="ch" forName="circ2Tx" refType="h" fact="0.31"/>
          <dgm:constr type="w" for="ch" forName="circ2Tx" refType="w" fact="0.26"/>
          <dgm:constr type="h" for="ch" forName="circ2Tx" refType="h" fact="0.255"/>
          <dgm:constr type="ctrX" for="ch" forName="circ3" refType="w" fact="0.5588"/>
          <dgm:constr type="ctrY" for="ch" forName="circ3" refType="h" fact="0.7133"/>
          <dgm:constr type="w" for="ch" forName="circ3" refType="w" fact="0.25"/>
          <dgm:constr type="h" for="ch" forName="circ3" refType="h" fact="0.35"/>
          <dgm:constr type="l" for="ch" forName="circ3Tx" refType="w" fact="0.7"/>
          <dgm:constr type="t" for="ch" forName="circ3Tx" refType="h" fact="0.745"/>
          <dgm:constr type="w" for="ch" forName="circ3Tx" refType="w" fact="0.26"/>
          <dgm:constr type="h" for="ch" forName="circ3Tx" refType="h" fact="0.255"/>
          <dgm:constr type="ctrX" for="ch" forName="circ4" refType="w" fact="0.4412"/>
          <dgm:constr type="ctrY" for="ch" forName="circ4" refType="h" fact="0.7133"/>
          <dgm:constr type="w" for="ch" forName="circ4" refType="w" fact="0.25"/>
          <dgm:constr type="h" for="ch" forName="circ4" refType="h" fact="0.35"/>
          <dgm:constr type="l" for="ch" forName="circ4Tx" refType="w" fact="0.04"/>
          <dgm:constr type="t" for="ch" forName="circ4Tx" refType="h" fact="0.745"/>
          <dgm:constr type="w" for="ch" forName="circ4Tx" refType="w" fact="0.26"/>
          <dgm:constr type="h" for="ch" forName="circ4Tx" refType="h" fact="0.255"/>
          <dgm:constr type="ctrX" for="ch" forName="circ5" refType="w" fact="0.4049"/>
          <dgm:constr type="ctrY" for="ch" forName="circ5" refType="h" fact="0.5567"/>
          <dgm:constr type="w" for="ch" forName="circ5" refType="w" fact="0.25"/>
          <dgm:constr type="h" for="ch" forName="circ5" refType="h" fact="0.35"/>
          <dgm:constr type="l" for="ch" forName="circ5Tx"/>
          <dgm:constr type="t" for="ch" forName="circ5Tx" refType="h" fact="0.31"/>
          <dgm:constr type="w" for="ch" forName="circ5Tx" refType="w" fact="0.26"/>
          <dgm:constr type="h" for="ch" forName="circ5Tx" refType="h" fact="0.255"/>
          <dgm:constr type="primFontSz" for="ch" ptType="node" op="equ"/>
        </dgm:constrLst>
      </dgm:if>
      <dgm:if name="Name15" axis="ch" ptType="node" func="cnt" op="equ" val="6">
        <dgm:constrLst>
          <dgm:constr type="ctrX" for="ch" forName="circ1" refType="w" fact="0.5"/>
          <dgm:constr type="ctrY" for="ch" forName="circ1" refType="h" fact="0.3844"/>
          <dgm:constr type="w" for="ch" forName="circ1" refType="w" fact="0.24"/>
          <dgm:constr type="h" for="ch" forName="circ1" refType="h" fact="0.3084"/>
          <dgm:constr type="l" for="ch" forName="circ1Tx" refType="w" fact="0.35"/>
          <dgm:constr type="t" for="ch" forName="circ1Tx"/>
          <dgm:constr type="w" for="ch" forName="circ1Tx" refType="w" fact="0.3"/>
          <dgm:constr type="h" for="ch" forName="circ1Tx" refType="h" fact="0.21"/>
          <dgm:constr type="ctrX" for="ch" forName="circ2" refType="w" fact="0.5779"/>
          <dgm:constr type="ctrY" for="ch" forName="circ2" refType="h" fact="0.4422"/>
          <dgm:constr type="w" for="ch" forName="circ2" refType="w" fact="0.24"/>
          <dgm:constr type="h" for="ch" forName="circ2" refType="h" fact="0.3084"/>
          <dgm:constr type="l" for="ch" forName="circ2Tx" refType="w" fact="0.7157"/>
          <dgm:constr type="t" for="ch" forName="circ2Tx" refType="h" fact="0.2"/>
          <dgm:constr type="w" for="ch" forName="circ2Tx" refType="w" fact="0.2843"/>
          <dgm:constr type="h" for="ch" forName="circ2Tx" refType="h" fact="0.23"/>
          <dgm:constr type="ctrX" for="ch" forName="circ3" refType="w" fact="0.5779"/>
          <dgm:constr type="ctrY" for="ch" forName="circ3" refType="h" fact="0.5578"/>
          <dgm:constr type="w" for="ch" forName="circ3" refType="w" fact="0.24"/>
          <dgm:constr type="h" for="ch" forName="circ3" refType="h" fact="0.3084"/>
          <dgm:constr type="l" for="ch" forName="circ3Tx" refType="w" fact="0.7157"/>
          <dgm:constr type="t" for="ch" forName="circ3Tx" refType="h" fact="0.543"/>
          <dgm:constr type="w" for="ch" forName="circ3Tx" refType="w" fact="0.2843"/>
          <dgm:constr type="h" for="ch" forName="circ3Tx" refType="h" fact="0.257"/>
          <dgm:constr type="ctrX" for="ch" forName="circ4" refType="w" fact="0.5"/>
          <dgm:constr type="ctrY" for="ch" forName="circ4" refType="h" fact="0.6157"/>
          <dgm:constr type="w" for="ch" forName="circ4" refType="w" fact="0.24"/>
          <dgm:constr type="h" for="ch" forName="circ4" refType="h" fact="0.3084"/>
          <dgm:constr type="l" for="ch" forName="circ4Tx" refType="w" fact="0.35"/>
          <dgm:constr type="t" for="ch" forName="circ4Tx" refType="h" fact="0.79"/>
          <dgm:constr type="w" for="ch" forName="circ4Tx" refType="w" fact="0.3"/>
          <dgm:constr type="h" for="ch" forName="circ4Tx" refType="h" fact="0.21"/>
          <dgm:constr type="ctrX" for="ch" forName="circ5" refType="w" fact="0.4221"/>
          <dgm:constr type="ctrY" for="ch" forName="circ5" refType="h" fact="0.5578"/>
          <dgm:constr type="w" for="ch" forName="circ5" refType="w" fact="0.24"/>
          <dgm:constr type="h" for="ch" forName="circ5" refType="h" fact="0.3084"/>
          <dgm:constr type="l" for="ch" forName="circ5Tx" refType="w" fact="0"/>
          <dgm:constr type="t" for="ch" forName="circ5Tx" refType="h" fact="0.543"/>
          <dgm:constr type="w" for="ch" forName="circ5Tx" refType="w" fact="0.2843"/>
          <dgm:constr type="h" for="ch" forName="circ5Tx" refType="h" fact="0.257"/>
          <dgm:constr type="ctrX" for="ch" forName="circ6" refType="w" fact="0.4221"/>
          <dgm:constr type="ctrY" for="ch" forName="circ6" refType="h" fact="0.4422"/>
          <dgm:constr type="w" for="ch" forName="circ6" refType="w" fact="0.24"/>
          <dgm:constr type="h" for="ch" forName="circ6" refType="h" fact="0.3084"/>
          <dgm:constr type="l" for="ch" forName="circ6Tx" refType="w" fact="0"/>
          <dgm:constr type="t" for="ch" forName="circ6Tx" refType="h" fact="0.2"/>
          <dgm:constr type="w" for="ch" forName="circ6Tx" refType="w" fact="0.2843"/>
          <dgm:constr type="h" for="ch" forName="circ6Tx" refType="h" fact="0.257"/>
          <dgm:constr type="primFontSz" for="ch" ptType="node" op="equ"/>
        </dgm:constrLst>
      </dgm:if>
      <dgm:else name="Name16">
        <dgm:constrLst>
          <dgm:constr type="ctrX" for="ch" forName="circ1" refType="w" fact="0.5"/>
          <dgm:constr type="ctrY" for="ch" forName="circ1" refType="h" fact="0.4177"/>
          <dgm:constr type="w" for="ch" forName="circ1" refType="w" fact="0.24"/>
          <dgm:constr type="h" for="ch" forName="circ1" refType="h" fact="0.3262"/>
          <dgm:constr type="l" for="ch" forName="circ1Tx" refType="w" fact="0.3625"/>
          <dgm:constr type="t" for="ch" forName="circ1Tx"/>
          <dgm:constr type="w" for="ch" forName="circ1Tx" refType="w" fact="0.275"/>
          <dgm:constr type="h" for="ch" forName="circ1Tx" refType="h" fact="0.2"/>
          <dgm:constr type="ctrX" for="ch" forName="circ2" refType="w" fact="0.5704"/>
          <dgm:constr type="ctrY" for="ch" forName="circ2" refType="h" fact="0.4637"/>
          <dgm:constr type="w" for="ch" forName="circ2" refType="w" fact="0.24"/>
          <dgm:constr type="h" for="ch" forName="circ2" refType="h" fact="0.3262"/>
          <dgm:constr type="l" for="ch" forName="circ2Tx" refType="w" fact="0.72"/>
          <dgm:constr type="t" for="ch" forName="circ2Tx" refType="h" fact="0.19"/>
          <dgm:constr type="w" for="ch" forName="circ2Tx" refType="w" fact="0.26"/>
          <dgm:constr type="h" for="ch" forName="circ2Tx" refType="h" fact="0.22"/>
          <dgm:constr type="ctrX" for="ch" forName="circ3" refType="w" fact="0.5877"/>
          <dgm:constr type="ctrY" for="ch" forName="circ3" refType="h" fact="0.5672"/>
          <dgm:constr type="w" for="ch" forName="circ3" refType="w" fact="0.24"/>
          <dgm:constr type="h" for="ch" forName="circ3" refType="h" fact="0.3262"/>
          <dgm:constr type="l" for="ch" forName="circ3Tx" refType="w" fact="0.745"/>
          <dgm:constr type="t" for="ch" forName="circ3Tx" refType="h" fact="0.47"/>
          <dgm:constr type="w" for="ch" forName="circ3Tx" refType="w" fact="0.255"/>
          <dgm:constr type="h" for="ch" forName="circ3Tx" refType="h" fact="0.235"/>
          <dgm:constr type="ctrX" for="ch" forName="circ4" refType="w" fact="0.539"/>
          <dgm:constr type="ctrY" for="ch" forName="circ4" refType="h" fact="0.6502"/>
          <dgm:constr type="w" for="ch" forName="circ4" refType="w" fact="0.24"/>
          <dgm:constr type="h" for="ch" forName="circ4" refType="h" fact="0.3262"/>
          <dgm:constr type="l" for="ch" forName="circ4Tx" refType="w" fact="0.635"/>
          <dgm:constr type="t" for="ch" forName="circ4Tx" refType="h" fact="0.785"/>
          <dgm:constr type="w" for="ch" forName="circ4Tx" refType="w" fact="0.275"/>
          <dgm:constr type="h" for="ch" forName="circ4Tx" refType="h" fact="0.215"/>
          <dgm:constr type="ctrX" for="ch" forName="circ5" refType="w" fact="0.461"/>
          <dgm:constr type="ctrY" for="ch" forName="circ5" refType="h" fact="0.6502"/>
          <dgm:constr type="w" for="ch" forName="circ5" refType="w" fact="0.24"/>
          <dgm:constr type="h" for="ch" forName="circ5" refType="h" fact="0.3262"/>
          <dgm:constr type="l" for="ch" forName="circ5Tx" refType="w" fact="0.09"/>
          <dgm:constr type="t" for="ch" forName="circ5Tx" refType="h" fact="0.785"/>
          <dgm:constr type="w" for="ch" forName="circ5Tx" refType="w" fact="0.275"/>
          <dgm:constr type="h" for="ch" forName="circ5Tx" refType="h" fact="0.215"/>
          <dgm:constr type="ctrX" for="ch" forName="circ6" refType="w" fact="0.4123"/>
          <dgm:constr type="ctrY" for="ch" forName="circ6" refType="h" fact="0.5672"/>
          <dgm:constr type="w" for="ch" forName="circ6" refType="w" fact="0.24"/>
          <dgm:constr type="h" for="ch" forName="circ6" refType="h" fact="0.3262"/>
          <dgm:constr type="l" for="ch" forName="circ6Tx"/>
          <dgm:constr type="t" for="ch" forName="circ6Tx" refType="h" fact="0.47"/>
          <dgm:constr type="w" for="ch" forName="circ6Tx" refType="w" fact="0.255"/>
          <dgm:constr type="h" for="ch" forName="circ6Tx" refType="h" fact="0.235"/>
          <dgm:constr type="ctrX" for="ch" forName="circ7" refType="w" fact="0.4296"/>
          <dgm:constr type="ctrY" for="ch" forName="circ7" refType="h" fact="0.4637"/>
          <dgm:constr type="w" for="ch" forName="circ7" refType="w" fact="0.24"/>
          <dgm:constr type="h" for="ch" forName="circ7" refType="h" fact="0.3262"/>
          <dgm:constr type="l" for="ch" forName="circ7Tx" refType="w" fact="0.02"/>
          <dgm:constr type="t" for="ch" forName="circ7Tx" refType="h" fact="0.19"/>
          <dgm:constr type="w" for="ch" forName="circ7Tx" refType="w" fact="0.26"/>
          <dgm:constr type="h" for="ch" forName="circ7Tx" refType="h" fact="0.22"/>
          <dgm:constr type="primFontSz" for="ch" ptType="node" op="equ"/>
        </dgm:constrLst>
      </dgm:else>
    </dgm:choose>
    <dgm:ruleLst/>
    <dgm:forEach name="Name17" axis="ch" ptType="node" cnt="1">
      <dgm:choose name="Name18">
        <dgm:if name="Name19" axis="root ch" ptType="all node" func="cnt" op="equ" val="1">
          <dgm:layoutNode name="circ1TxSh" styleLbl="vennNode1">
            <dgm:alg type="tx">
              <dgm:param type="txAnchorHorzCh" val="ctr"/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20">
              <dgm:if name="Name21" func="var" arg="dir" op="equ" val="norm">
                <dgm:choose name="Name22">
                  <dgm:if name="Name23" axis="root ch" ptType="all node" func="cnt" op="lte" val="4">
                    <dgm:presOf axis="desOrSelf" ptType="node"/>
                  </dgm:if>
                  <dgm:else name="Name24">
                    <dgm:presOf/>
                  </dgm:else>
                </dgm:choose>
              </dgm:if>
              <dgm:else name="Name25">
                <dgm:choose name="Name26">
                  <dgm:if name="Name27" axis="root ch" ptType="all node" func="cnt" op="equ" val="2">
                    <dgm:presOf axis="root ch desOrSelf" ptType="all node node" st="1 2 1" cnt="1 1 0"/>
                  </dgm:if>
                  <dgm:else name="Name28">
                    <dgm:presOf axis="desOrSelf" ptType="node"/>
                  </dgm:else>
                </dgm:choose>
              </dgm:else>
            </dgm:choose>
            <dgm:constrLst>
              <dgm:constr type="tMarg"/>
              <dgm:constr type="bMarg"/>
              <dgm:constr type="lMarg"/>
              <dgm:constr type="rMarg"/>
              <dgm:constr type="primFontSz" val="65"/>
            </dgm:constrLst>
            <dgm:ruleLst>
              <dgm:rule type="primFontSz" val="5" fact="NaN" max="NaN"/>
            </dgm:ruleLst>
          </dgm:layoutNode>
        </dgm:if>
        <dgm:else name="Name29">
          <dgm:layoutNode name="circ1" styleLbl="vennNode1">
            <dgm:alg type="sp"/>
            <dgm:shape xmlns:r="http://schemas.openxmlformats.org/officeDocument/2006/relationships" type="ellipse" r:blip="">
              <dgm:adjLst/>
            </dgm:shape>
            <dgm:choose name="Name30">
              <dgm:if name="Name31" func="var" arg="dir" op="equ" val="norm">
                <dgm:choose name="Name32">
                  <dgm:if name="Name33" axis="root ch" ptType="all node" func="cnt" op="lte" val="4">
                    <dgm:presOf axis="desOrSelf" ptType="node"/>
                  </dgm:if>
                  <dgm:else name="Name34">
                    <dgm:presOf/>
                  </dgm:else>
                </dgm:choose>
              </dgm:if>
              <dgm:else name="Name35">
                <dgm:choose name="Name36">
                  <dgm:if name="Name37" axis="root ch" ptType="all node" func="cnt" op="equ" val="2">
                    <dgm:presOf axis="root ch desOrSelf" ptType="all node node" st="1 2 1" cnt="1 1 0"/>
                  </dgm:if>
                  <dgm:else name="Name38">
                    <dgm:choose name="Name39">
                      <dgm:if name="Name40" axis="root ch" ptType="all node" func="cnt" op="lte" val="4">
                        <dgm:presOf axis="desOrSelf" ptType="node"/>
                      </dgm:if>
                      <dgm:else name="Name41">
                        <dgm:presOf/>
                      </dgm:else>
                    </dgm:choose>
                  </dgm:else>
                </dgm:choose>
              </dgm:else>
            </dgm:choose>
            <dgm:constrLst/>
            <dgm:ruleLst/>
          </dgm:layoutNode>
          <dgm:layoutNode name="circ1Tx" styleLbl="revTx">
            <dgm:varLst>
              <dgm:chMax val="0"/>
              <dgm:chPref val="0"/>
              <dgm:bulletEnabled val="1"/>
            </dgm:varLst>
            <dgm:alg type="tx">
              <dgm:param type="txAnchorHorzCh" val="ctr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choose name="Name42">
              <dgm:if name="Name43" func="var" arg="dir" op="equ" val="norm">
                <dgm:presOf axis="desOrSelf" ptType="node"/>
              </dgm:if>
              <dgm:else name="Name44">
                <dgm:choose name="Name45">
                  <dgm:if name="Name46" axis="root ch" ptType="all node" func="cnt" op="equ" val="2">
                    <dgm:presOf axis="root ch desOrSelf" ptType="all node node" st="1 2 1" cnt="1 1 0"/>
                  </dgm:if>
                  <dgm:else name="Name47">
                    <dgm:presOf axis="desOrSelf" ptType="node"/>
                  </dgm:else>
                </dgm:choose>
              </dgm:else>
            </dgm:choose>
            <dgm:constrLst>
              <dgm:constr type="tMarg"/>
              <dgm:constr type="bMarg"/>
              <dgm:constr type="lMarg"/>
              <dgm:constr type="rMarg"/>
              <dgm:constr type="primFontSz" val="65"/>
            </dgm:constrLst>
            <dgm:ruleLst>
              <dgm:rule type="primFontSz" val="5" fact="NaN" max="NaN"/>
            </dgm:ruleLst>
          </dgm:layoutNode>
        </dgm:else>
      </dgm:choose>
    </dgm:forEach>
    <dgm:forEach name="Name48" axis="ch" ptType="node" st="2" cnt="1">
      <dgm:layoutNode name="circ2" styleLbl="vennNode1">
        <dgm:alg type="sp"/>
        <dgm:shape xmlns:r="http://schemas.openxmlformats.org/officeDocument/2006/relationships" type="ellipse" r:blip="">
          <dgm:adjLst/>
        </dgm:shape>
        <dgm:choose name="Name49">
          <dgm:if name="Name50" func="var" arg="dir" op="equ" val="norm">
            <dgm:choose name="Name51">
              <dgm:if name="Name52" axis="root ch" ptType="all node" func="cnt" op="lte" val="4">
                <dgm:presOf axis="desOrSelf" ptType="node"/>
              </dgm:if>
              <dgm:else name="Name53">
                <dgm:presOf/>
              </dgm:else>
            </dgm:choose>
          </dgm:if>
          <dgm:else name="Name54">
            <dgm:choose name="Name55">
              <dgm:if name="Name56" axis="root ch" ptType="all node" func="cnt" op="equ" val="2">
                <dgm:presOf axis="root ch desOrSelf" ptType="all node node" st="1 1 1" cnt="1 1 0"/>
              </dgm:if>
              <dgm:if name="Name57" axis="root ch" ptType="all node" func="cnt" op="equ" val="3">
                <dgm:presOf axis="root ch desOrSelf" ptType="all node node" st="1 3 1" cnt="1 1 0"/>
              </dgm:if>
              <dgm:if name="Name58" axis="root ch" ptType="all node" func="cnt" op="equ" val="4">
                <dgm:presOf axis="root ch desOrSelf" ptType="all node node" st="1 4 1" cnt="1 1 0"/>
              </dgm:if>
              <dgm:else name="Name59">
                <dgm:presOf/>
              </dgm:else>
            </dgm:choose>
          </dgm:else>
        </dgm:choose>
        <dgm:constrLst/>
        <dgm:ruleLst/>
      </dgm:layoutNode>
      <dgm:layoutNode name="circ2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60">
          <dgm:if name="Name61" func="var" arg="dir" op="equ" val="norm">
            <dgm:presOf axis="desOrSelf" ptType="node"/>
          </dgm:if>
          <dgm:else name="Name62">
            <dgm:choose name="Name63">
              <dgm:if name="Name64" axis="root ch" ptType="all node" func="cnt" op="equ" val="2">
                <dgm:presOf axis="root ch desOrSelf" ptType="all node node" st="1 1 1" cnt="1 1 0"/>
              </dgm:if>
              <dgm:if name="Name65" axis="root ch" ptType="all node" func="cnt" op="equ" val="3">
                <dgm:presOf axis="root ch desOrSelf" ptType="all node node" st="1 3 1" cnt="1 1 0"/>
              </dgm:if>
              <dgm:if name="Name66" axis="root ch" ptType="all node" func="cnt" op="equ" val="4">
                <dgm:presOf axis="root ch desOrSelf" ptType="all node node" st="1 4 1" cnt="1 1 0"/>
              </dgm:if>
              <dgm:if name="Name67" axis="root ch" ptType="all node" func="cnt" op="equ" val="5">
                <dgm:presOf axis="root ch desOrSelf" ptType="all node node" st="1 5 1" cnt="1 1 0"/>
              </dgm:if>
              <dgm:if name="Name68" axis="root ch" ptType="all node" func="cnt" op="equ" val="6">
                <dgm:presOf axis="root ch desOrSelf" ptType="all node node" st="1 6 1" cnt="1 1 0"/>
              </dgm:if>
              <dgm:else name="Name69">
                <dgm:presOf axis="root ch desOrSelf" ptType="all node node" st="1 7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70" axis="ch" ptType="node" st="3" cnt="1">
      <dgm:layoutNode name="circ3" styleLbl="vennNode1">
        <dgm:alg type="sp"/>
        <dgm:shape xmlns:r="http://schemas.openxmlformats.org/officeDocument/2006/relationships" type="ellipse" r:blip="">
          <dgm:adjLst/>
        </dgm:shape>
        <dgm:choose name="Name71">
          <dgm:if name="Name72" func="var" arg="dir" op="equ" val="norm">
            <dgm:choose name="Name73">
              <dgm:if name="Name74" axis="root ch" ptType="all node" func="cnt" op="lte" val="4">
                <dgm:presOf axis="desOrSelf" ptType="node"/>
              </dgm:if>
              <dgm:else name="Name75">
                <dgm:presOf/>
              </dgm:else>
            </dgm:choose>
          </dgm:if>
          <dgm:else name="Name76">
            <dgm:choose name="Name77">
              <dgm:if name="Name78" axis="root ch" ptType="all node" func="cnt" op="equ" val="3">
                <dgm:presOf axis="root ch desOrSelf" ptType="all node node" st="1 2 1" cnt="1 1 0"/>
              </dgm:if>
              <dgm:if name="Name79" axis="root ch" ptType="all node" func="cnt" op="equ" val="4">
                <dgm:presOf axis="root ch desOrSelf" ptType="all node node" st="1 3 1" cnt="1 1 0"/>
              </dgm:if>
              <dgm:else name="Name80">
                <dgm:presOf/>
              </dgm:else>
            </dgm:choose>
          </dgm:else>
        </dgm:choose>
        <dgm:constrLst/>
        <dgm:ruleLst/>
      </dgm:layoutNode>
      <dgm:layoutNode name="circ3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81">
          <dgm:if name="Name82" func="var" arg="dir" op="equ" val="norm">
            <dgm:presOf axis="desOrSelf" ptType="node"/>
          </dgm:if>
          <dgm:else name="Name83">
            <dgm:choose name="Name84">
              <dgm:if name="Name85" axis="root ch" ptType="all node" func="cnt" op="equ" val="3">
                <dgm:presOf axis="root ch desOrSelf" ptType="all node node" st="1 2 1" cnt="1 1 0"/>
              </dgm:if>
              <dgm:if name="Name86" axis="root ch" ptType="all node" func="cnt" op="equ" val="4">
                <dgm:presOf axis="root ch desOrSelf" ptType="all node node" st="1 3 1" cnt="1 1 0"/>
              </dgm:if>
              <dgm:if name="Name87" axis="root ch" ptType="all node" func="cnt" op="equ" val="5">
                <dgm:presOf axis="root ch desOrSelf" ptType="all node node" st="1 4 1" cnt="1 1 0"/>
              </dgm:if>
              <dgm:if name="Name88" axis="root ch" ptType="all node" func="cnt" op="equ" val="6">
                <dgm:presOf axis="root ch desOrSelf" ptType="all node node" st="1 5 1" cnt="1 1 0"/>
              </dgm:if>
              <dgm:else name="Name89">
                <dgm:presOf axis="root ch desOrSelf" ptType="all node node" st="1 6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90" axis="ch" ptType="node" st="4" cnt="1">
      <dgm:layoutNode name="circ4" styleLbl="vennNode1">
        <dgm:alg type="sp"/>
        <dgm:shape xmlns:r="http://schemas.openxmlformats.org/officeDocument/2006/relationships" type="ellipse" r:blip="">
          <dgm:adjLst/>
        </dgm:shape>
        <dgm:choose name="Name91">
          <dgm:if name="Name92" func="var" arg="dir" op="equ" val="norm">
            <dgm:choose name="Name93">
              <dgm:if name="Name94" axis="root ch" ptType="all node" func="cnt" op="lte" val="4">
                <dgm:presOf axis="desOrSelf" ptType="node"/>
              </dgm:if>
              <dgm:else name="Name95">
                <dgm:presOf/>
              </dgm:else>
            </dgm:choose>
          </dgm:if>
          <dgm:else name="Name96">
            <dgm:choose name="Name97">
              <dgm:if name="Name98" axis="root ch" ptType="all node" func="cnt" op="equ" val="4">
                <dgm:presOf axis="root ch desOrSelf" ptType="all node node" st="1 2 1" cnt="1 1 0"/>
              </dgm:if>
              <dgm:else name="Name99">
                <dgm:presOf/>
              </dgm:else>
            </dgm:choose>
          </dgm:else>
        </dgm:choose>
        <dgm:constrLst/>
        <dgm:ruleLst/>
      </dgm:layoutNode>
      <dgm:layoutNode name="circ4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00">
          <dgm:if name="Name101" func="var" arg="dir" op="equ" val="norm">
            <dgm:presOf axis="desOrSelf" ptType="node"/>
          </dgm:if>
          <dgm:else name="Name102">
            <dgm:choose name="Name103">
              <dgm:if name="Name104" axis="root ch" ptType="all node" func="cnt" op="equ" val="4">
                <dgm:presOf axis="root ch desOrSelf" ptType="all node node" st="1 2 1" cnt="1 1 0"/>
              </dgm:if>
              <dgm:if name="Name105" axis="root ch" ptType="all node" func="cnt" op="equ" val="5">
                <dgm:presOf axis="root ch desOrSelf" ptType="all node node" st="1 3 1" cnt="1 1 0"/>
              </dgm:if>
              <dgm:if name="Name106" axis="root ch" ptType="all node" func="cnt" op="equ" val="6">
                <dgm:presOf axis="root ch desOrSelf" ptType="all node node" st="1 4 1" cnt="1 1 0"/>
              </dgm:if>
              <dgm:else name="Name107">
                <dgm:presOf axis="root ch desOrSelf" ptType="all node node" st="1 5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08" axis="ch" ptType="node" st="5" cnt="1">
      <dgm:layoutNode name="circ5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5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09">
          <dgm:if name="Name110" func="var" arg="dir" op="equ" val="norm">
            <dgm:presOf axis="desOrSelf" ptType="node"/>
          </dgm:if>
          <dgm:else name="Name111">
            <dgm:choose name="Name112">
              <dgm:if name="Name113" axis="root ch" ptType="all node" func="cnt" op="equ" val="5">
                <dgm:presOf axis="root ch desOrSelf" ptType="all node node" st="1 2 1" cnt="1 1 0"/>
              </dgm:if>
              <dgm:if name="Name114" axis="root ch" ptType="all node" func="cnt" op="equ" val="6">
                <dgm:presOf axis="root ch desOrSelf" ptType="all node node" st="1 3 1" cnt="1 1 0"/>
              </dgm:if>
              <dgm:else name="Name115">
                <dgm:presOf axis="root ch desOrSelf" ptType="all node node" st="1 4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16" axis="ch" ptType="node" st="6" cnt="1">
      <dgm:layoutNode name="circ6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6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17">
          <dgm:if name="Name118" func="var" arg="dir" op="equ" val="norm">
            <dgm:presOf axis="desOrSelf" ptType="node"/>
          </dgm:if>
          <dgm:else name="Name119">
            <dgm:choose name="Name120">
              <dgm:if name="Name121" axis="root ch" ptType="all node" func="cnt" op="equ" val="6">
                <dgm:presOf axis="root ch desOrSelf" ptType="all node node" st="1 2 1" cnt="1 1 0"/>
              </dgm:if>
              <dgm:else name="Name122">
                <dgm:presOf axis="root ch desOrSelf" ptType="all node node" st="1 3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23" axis="ch" ptType="node" st="7" cnt="1">
      <dgm:layoutNode name="circ7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7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24">
          <dgm:if name="Name125" func="var" arg="dir" op="equ" val="norm">
            <dgm:presOf axis="desOrSelf" ptType="node"/>
          </dgm:if>
          <dgm:else name="Name126">
            <dgm:presOf axis="root ch desOrSelf" ptType="all node node" st="1 2 1" cnt="1 1 0"/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8A21753-623D-4B32-B451-FC68FEFD3BE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F1D5E839-4F3F-41D9-828E-B6A2229C480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uk-UA"/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3B581EA1-98C3-4A9F-9931-BA6DE349B8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1B04A6-1949-4CA8-8CFE-0FA0832CE4F2}" type="datetimeFigureOut">
              <a:rPr lang="uk-UA" smtClean="0"/>
              <a:t>03.11.2019</a:t>
            </a:fld>
            <a:endParaRPr lang="uk-UA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EE01CB2A-FC41-412B-869B-354779F45B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12633119-62E7-4CC5-BA00-595DE9614B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13CEF-CD0F-4D06-A98C-F6277105520D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6241154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prism isContent="1" isInverted="1"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2F0E09D-04FF-4C56-80B4-7FB1C86828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5EBF1B0E-AEF7-475F-B2A5-A194866E58B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68AA8537-4D27-45DB-8819-C28ED0A1F47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1B04A6-1949-4CA8-8CFE-0FA0832CE4F2}" type="datetimeFigureOut">
              <a:rPr lang="uk-UA" smtClean="0"/>
              <a:t>03.11.2019</a:t>
            </a:fld>
            <a:endParaRPr lang="uk-UA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B0F6A527-8F46-4676-857F-922A6DE130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F981B813-0BE2-49DA-93FA-78B3E1F86F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13CEF-CD0F-4D06-A98C-F6277105520D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0521509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prism isContent="1" isInverted="1"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712B887-8BA8-4581-B038-89D0FC4A50F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4FE025F2-9A12-40D6-B1F9-334A9CBDFDE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63AD4A3B-F1AD-4BFA-9B15-2D32CCAB04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1B04A6-1949-4CA8-8CFE-0FA0832CE4F2}" type="datetimeFigureOut">
              <a:rPr lang="uk-UA" smtClean="0"/>
              <a:t>03.11.2019</a:t>
            </a:fld>
            <a:endParaRPr lang="uk-UA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19E32400-DAB9-4AFC-B7B9-686D9C8EE8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4D418FD5-8DC6-406D-A854-00FAFCEDBC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13CEF-CD0F-4D06-A98C-F6277105520D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803561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prism isContent="1" isInverted="1"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FDD540F-1A80-4EC5-9AB6-151DE7FC35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758AF08C-FBB3-4EBD-965D-07C4B9D1DA1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ADB28FC8-CBC2-4020-9400-051363AF313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BCF3CF8F-2EDA-4F2E-9323-5193E265DE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1B04A6-1949-4CA8-8CFE-0FA0832CE4F2}" type="datetimeFigureOut">
              <a:rPr lang="uk-UA" smtClean="0"/>
              <a:t>03.11.2019</a:t>
            </a:fld>
            <a:endParaRPr lang="uk-UA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838F8789-0BFA-4D7D-8E41-BBA8F13682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74F2C36E-B8E9-4D15-BA28-81C401DCEE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13CEF-CD0F-4D06-A98C-F6277105520D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3337140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prism isContent="1" isInverted="1"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2A287CA-3158-4EFC-B82A-6988968B44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C5982B31-B2CE-47AA-B961-BE046184EAB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CE23E1B6-2907-48E1-BDAD-FE26C8443DA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3475A5EE-5C75-431A-A043-E1485D0377E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2B018BCB-B471-4A2E-8B2A-6CD6DCEE39D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7AC7DB1D-00EB-4025-923A-9A4C97CDF2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1B04A6-1949-4CA8-8CFE-0FA0832CE4F2}" type="datetimeFigureOut">
              <a:rPr lang="uk-UA" smtClean="0"/>
              <a:t>03.11.2019</a:t>
            </a:fld>
            <a:endParaRPr lang="uk-UA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F0252873-D2BC-43DC-A7AB-83D27BD6A7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46627EFA-EFC5-49A7-82AA-7AFF3C9391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13CEF-CD0F-4D06-A98C-F6277105520D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5583484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prism isContent="1" isInverted="1"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1B8BA61-314F-44AF-9EFE-734D1F0DDA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F259506B-438E-4F73-A06B-A2401E1C3B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1B04A6-1949-4CA8-8CFE-0FA0832CE4F2}" type="datetimeFigureOut">
              <a:rPr lang="uk-UA" smtClean="0"/>
              <a:t>03.11.2019</a:t>
            </a:fld>
            <a:endParaRPr lang="uk-UA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114912B1-5E48-45DB-AB19-A42318BDAD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20932C8A-B4ED-4FA4-9316-8DAD8D5A3E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13CEF-CD0F-4D06-A98C-F6277105520D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3098825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prism isContent="1" isInverted="1"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F5BDE8E2-0C6E-4533-89B2-6C2533E11F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1B04A6-1949-4CA8-8CFE-0FA0832CE4F2}" type="datetimeFigureOut">
              <a:rPr lang="uk-UA" smtClean="0"/>
              <a:t>03.11.2019</a:t>
            </a:fld>
            <a:endParaRPr lang="uk-UA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ABD6BF47-C2AD-4261-9B2B-3445402232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2E28BC3A-7DFE-4375-B724-9F352400BA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13CEF-CD0F-4D06-A98C-F6277105520D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923002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prism isContent="1" isInverted="1"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EBB0CD9-7ABF-4494-B666-0FF45B915D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9A1004C9-1F41-4726-A76F-35240FAA1D6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A6BA6C46-62B9-451A-B9B6-ED66C23AE8E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DBFF6B76-9DBB-4A9F-BE81-F99DD9611E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1B04A6-1949-4CA8-8CFE-0FA0832CE4F2}" type="datetimeFigureOut">
              <a:rPr lang="uk-UA" smtClean="0"/>
              <a:t>03.11.2019</a:t>
            </a:fld>
            <a:endParaRPr lang="uk-UA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A5C6A766-1952-48C4-9D26-293435DF0D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6A1EFBF0-B9BA-4F40-AA86-FD1B6CC326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13CEF-CD0F-4D06-A98C-F6277105520D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0636614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prism isContent="1" isInverted="1"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A80CC07-2809-4C54-99F1-76B60DBD2AE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7204605A-2856-4C17-AE35-76F13CB9568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uk-UA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E503E5AF-9D45-4A7D-AB9E-DD5122057CB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A3FD570A-18E4-48A0-ABA7-79E32CC184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1B04A6-1949-4CA8-8CFE-0FA0832CE4F2}" type="datetimeFigureOut">
              <a:rPr lang="uk-UA" smtClean="0"/>
              <a:t>03.11.2019</a:t>
            </a:fld>
            <a:endParaRPr lang="uk-UA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1D7EB96B-1588-456A-B255-E760796744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F7FFE2AC-2122-4C8E-A741-9EF3D97B46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13CEF-CD0F-4D06-A98C-F6277105520D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6389818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prism isContent="1" isInverted="1"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64C4E0D-7F13-47B1-B915-0CDCA9AE28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39B1067B-A21B-4B98-A517-EFAEBFF62CD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AD757EE4-73BB-47F6-A097-DADDFF5877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1B04A6-1949-4CA8-8CFE-0FA0832CE4F2}" type="datetimeFigureOut">
              <a:rPr lang="uk-UA" smtClean="0"/>
              <a:t>03.11.2019</a:t>
            </a:fld>
            <a:endParaRPr lang="uk-UA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16FE93DE-F1A3-4636-AAD8-7BC0A14233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8BF60B9E-B697-41E3-8F40-D82B87FDBD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13CEF-CD0F-4D06-A98C-F6277105520D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3888675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prism isContent="1" isInverted="1"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8DED5DD1-C4D4-4624-8FDA-5A3CD33F1F8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A1C743B0-5752-412E-9872-41E623EFDDF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9F6061FE-97F0-4345-9D8B-3697DD547A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1B04A6-1949-4CA8-8CFE-0FA0832CE4F2}" type="datetimeFigureOut">
              <a:rPr lang="uk-UA" smtClean="0"/>
              <a:t>03.11.2019</a:t>
            </a:fld>
            <a:endParaRPr lang="uk-UA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5F3664F6-F352-42CB-8688-37B075A929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0C485834-3B15-415B-942C-901782F631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13CEF-CD0F-4D06-A98C-F6277105520D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9737543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prism isContent="1" isInverted="1"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2A53223-B36C-41E1-AC52-921FC1F4ADA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DAAB7919-B4A9-4585-87B1-A55F70D17A7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AD0CA386-9FD2-46F9-827F-280CC4EF8F7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91B04A6-1949-4CA8-8CFE-0FA0832CE4F2}" type="datetimeFigureOut">
              <a:rPr lang="uk-UA" smtClean="0"/>
              <a:t>03.11.2019</a:t>
            </a:fld>
            <a:endParaRPr lang="uk-UA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A0D563A9-FFF7-49C9-8B60-787EF08B8E5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FFD29F92-FA1E-4B10-A55F-6B043E69E65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2113CEF-CD0F-4D06-A98C-F6277105520D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4564045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1600">
        <p14:prism isContent="1" isInverted="1"/>
      </p:transition>
    </mc:Choice>
    <mc:Fallback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slide" Target="slide4.xml"/><Relationship Id="rId3" Type="http://schemas.openxmlformats.org/officeDocument/2006/relationships/image" Target="../media/image2.png"/><Relationship Id="rId7" Type="http://schemas.openxmlformats.org/officeDocument/2006/relationships/slide" Target="slide2.xml"/><Relationship Id="rId12" Type="http://schemas.openxmlformats.org/officeDocument/2006/relationships/image" Target="../media/image5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" Target="slide6.xml"/><Relationship Id="rId11" Type="http://schemas.openxmlformats.org/officeDocument/2006/relationships/image" Target="../media/image4.png"/><Relationship Id="rId5" Type="http://schemas.openxmlformats.org/officeDocument/2006/relationships/slide" Target="slide23.xml"/><Relationship Id="rId10" Type="http://schemas.openxmlformats.org/officeDocument/2006/relationships/slide" Target="slide19.xml"/><Relationship Id="rId4" Type="http://schemas.openxmlformats.org/officeDocument/2006/relationships/image" Target="../media/image3.svg"/><Relationship Id="rId9" Type="http://schemas.openxmlformats.org/officeDocument/2006/relationships/slide" Target="slide5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13" Type="http://schemas.openxmlformats.org/officeDocument/2006/relationships/image" Target="../media/image13.png"/><Relationship Id="rId3" Type="http://schemas.openxmlformats.org/officeDocument/2006/relationships/image" Target="../media/image6.png"/><Relationship Id="rId7" Type="http://schemas.openxmlformats.org/officeDocument/2006/relationships/slide" Target="slide19.xml"/><Relationship Id="rId12" Type="http://schemas.openxmlformats.org/officeDocument/2006/relationships/image" Target="../media/image12.png"/><Relationship Id="rId2" Type="http://schemas.openxmlformats.org/officeDocument/2006/relationships/image" Target="../media/image1.png"/><Relationship Id="rId16" Type="http://schemas.openxmlformats.org/officeDocument/2006/relationships/image" Target="../media/image16.png"/><Relationship Id="rId1" Type="http://schemas.openxmlformats.org/officeDocument/2006/relationships/slideLayout" Target="../slideLayouts/slideLayout1.xml"/><Relationship Id="rId6" Type="http://schemas.openxmlformats.org/officeDocument/2006/relationships/slide" Target="slide6.xml"/><Relationship Id="rId11" Type="http://schemas.openxmlformats.org/officeDocument/2006/relationships/image" Target="../media/image11.png"/><Relationship Id="rId5" Type="http://schemas.openxmlformats.org/officeDocument/2006/relationships/slide" Target="slide23.xml"/><Relationship Id="rId15" Type="http://schemas.openxmlformats.org/officeDocument/2006/relationships/image" Target="../media/image15.jpeg"/><Relationship Id="rId10" Type="http://schemas.openxmlformats.org/officeDocument/2006/relationships/image" Target="../media/image10.png"/><Relationship Id="rId4" Type="http://schemas.openxmlformats.org/officeDocument/2006/relationships/image" Target="../media/image7.svg"/><Relationship Id="rId9" Type="http://schemas.openxmlformats.org/officeDocument/2006/relationships/image" Target="../media/image9.png"/><Relationship Id="rId14" Type="http://schemas.openxmlformats.org/officeDocument/2006/relationships/image" Target="../media/image14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image" Target="../media/image6.png"/><Relationship Id="rId7" Type="http://schemas.openxmlformats.org/officeDocument/2006/relationships/slide" Target="slide19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" Target="slide6.xml"/><Relationship Id="rId11" Type="http://schemas.openxmlformats.org/officeDocument/2006/relationships/image" Target="../media/image20.png"/><Relationship Id="rId5" Type="http://schemas.openxmlformats.org/officeDocument/2006/relationships/slide" Target="slide23.xml"/><Relationship Id="rId10" Type="http://schemas.openxmlformats.org/officeDocument/2006/relationships/image" Target="../media/image19.jpeg"/><Relationship Id="rId4" Type="http://schemas.openxmlformats.org/officeDocument/2006/relationships/image" Target="../media/image7.svg"/><Relationship Id="rId9" Type="http://schemas.openxmlformats.org/officeDocument/2006/relationships/image" Target="../media/image18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3" Type="http://schemas.openxmlformats.org/officeDocument/2006/relationships/image" Target="../media/image6.png"/><Relationship Id="rId7" Type="http://schemas.openxmlformats.org/officeDocument/2006/relationships/slide" Target="slide19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" Target="slide6.xml"/><Relationship Id="rId5" Type="http://schemas.openxmlformats.org/officeDocument/2006/relationships/slide" Target="slide23.xml"/><Relationship Id="rId4" Type="http://schemas.openxmlformats.org/officeDocument/2006/relationships/image" Target="../media/image7.svg"/><Relationship Id="rId9" Type="http://schemas.openxmlformats.org/officeDocument/2006/relationships/image" Target="../media/image22.sv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3" Type="http://schemas.openxmlformats.org/officeDocument/2006/relationships/image" Target="../media/image6.png"/><Relationship Id="rId7" Type="http://schemas.openxmlformats.org/officeDocument/2006/relationships/slide" Target="slide19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" Target="slide6.xml"/><Relationship Id="rId5" Type="http://schemas.openxmlformats.org/officeDocument/2006/relationships/slide" Target="slide23.xml"/><Relationship Id="rId4" Type="http://schemas.openxmlformats.org/officeDocument/2006/relationships/image" Target="../media/image7.svg"/><Relationship Id="rId9" Type="http://schemas.openxmlformats.org/officeDocument/2006/relationships/image" Target="../media/image24.sv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1.xml"/><Relationship Id="rId3" Type="http://schemas.openxmlformats.org/officeDocument/2006/relationships/image" Target="../media/image6.png"/><Relationship Id="rId7" Type="http://schemas.openxmlformats.org/officeDocument/2006/relationships/slide" Target="slide19.xml"/><Relationship Id="rId12" Type="http://schemas.microsoft.com/office/2007/relationships/diagramDrawing" Target="../diagrams/drawing1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" Target="slide6.xml"/><Relationship Id="rId11" Type="http://schemas.openxmlformats.org/officeDocument/2006/relationships/diagramColors" Target="../diagrams/colors1.xml"/><Relationship Id="rId5" Type="http://schemas.openxmlformats.org/officeDocument/2006/relationships/slide" Target="slide23.xml"/><Relationship Id="rId10" Type="http://schemas.openxmlformats.org/officeDocument/2006/relationships/diagramQuickStyle" Target="../diagrams/quickStyle1.xml"/><Relationship Id="rId4" Type="http://schemas.openxmlformats.org/officeDocument/2006/relationships/image" Target="../media/image7.svg"/><Relationship Id="rId9" Type="http://schemas.openxmlformats.org/officeDocument/2006/relationships/diagramLayout" Target="../diagrams/layout1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png"/><Relationship Id="rId13" Type="http://schemas.openxmlformats.org/officeDocument/2006/relationships/image" Target="../media/image30.png"/><Relationship Id="rId3" Type="http://schemas.openxmlformats.org/officeDocument/2006/relationships/image" Target="../media/image6.png"/><Relationship Id="rId7" Type="http://schemas.openxmlformats.org/officeDocument/2006/relationships/slide" Target="slide19.xml"/><Relationship Id="rId12" Type="http://schemas.openxmlformats.org/officeDocument/2006/relationships/image" Target="../media/image29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" Target="slide6.xml"/><Relationship Id="rId11" Type="http://schemas.openxmlformats.org/officeDocument/2006/relationships/image" Target="../media/image28.png"/><Relationship Id="rId5" Type="http://schemas.openxmlformats.org/officeDocument/2006/relationships/slide" Target="slide23.xml"/><Relationship Id="rId15" Type="http://schemas.openxmlformats.org/officeDocument/2006/relationships/image" Target="../media/image31.png"/><Relationship Id="rId10" Type="http://schemas.openxmlformats.org/officeDocument/2006/relationships/image" Target="../media/image27.png"/><Relationship Id="rId4" Type="http://schemas.openxmlformats.org/officeDocument/2006/relationships/image" Target="../media/image7.svg"/><Relationship Id="rId9" Type="http://schemas.openxmlformats.org/officeDocument/2006/relationships/image" Target="../media/image26.svg"/><Relationship Id="rId14" Type="http://schemas.microsoft.com/office/2017/06/relationships/model3d" Target="../media/model3d1.glb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png"/><Relationship Id="rId3" Type="http://schemas.openxmlformats.org/officeDocument/2006/relationships/image" Target="../media/image6.png"/><Relationship Id="rId7" Type="http://schemas.openxmlformats.org/officeDocument/2006/relationships/slide" Target="slide19.xml"/><Relationship Id="rId12" Type="http://schemas.openxmlformats.org/officeDocument/2006/relationships/image" Target="../media/image3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" Target="slide6.xml"/><Relationship Id="rId11" Type="http://schemas.openxmlformats.org/officeDocument/2006/relationships/image" Target="../media/image35.png"/><Relationship Id="rId5" Type="http://schemas.openxmlformats.org/officeDocument/2006/relationships/slide" Target="slide23.xml"/><Relationship Id="rId10" Type="http://schemas.openxmlformats.org/officeDocument/2006/relationships/image" Target="../media/image34.png"/><Relationship Id="rId4" Type="http://schemas.openxmlformats.org/officeDocument/2006/relationships/image" Target="../media/image7.svg"/><Relationship Id="rId9" Type="http://schemas.openxmlformats.org/officeDocument/2006/relationships/image" Target="../media/image33.sv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slide" Target="slide19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" Target="slide6.xml"/><Relationship Id="rId5" Type="http://schemas.openxmlformats.org/officeDocument/2006/relationships/slide" Target="slide23.xml"/><Relationship Id="rId4" Type="http://schemas.openxmlformats.org/officeDocument/2006/relationships/image" Target="../media/image7.sv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hyperlink" Target="http://www.avp.ru/" TargetMode="External"/><Relationship Id="rId13" Type="http://schemas.openxmlformats.org/officeDocument/2006/relationships/hyperlink" Target="http://www.7zip.org/" TargetMode="External"/><Relationship Id="rId18" Type="http://schemas.openxmlformats.org/officeDocument/2006/relationships/image" Target="../media/image41.png"/><Relationship Id="rId3" Type="http://schemas.openxmlformats.org/officeDocument/2006/relationships/image" Target="../media/image6.png"/><Relationship Id="rId7" Type="http://schemas.openxmlformats.org/officeDocument/2006/relationships/slide" Target="slide19.xml"/><Relationship Id="rId12" Type="http://schemas.openxmlformats.org/officeDocument/2006/relationships/hyperlink" Target="http://www.rarsoft.com/" TargetMode="External"/><Relationship Id="rId17" Type="http://schemas.openxmlformats.org/officeDocument/2006/relationships/image" Target="../media/image40.png"/><Relationship Id="rId2" Type="http://schemas.openxmlformats.org/officeDocument/2006/relationships/image" Target="../media/image1.png"/><Relationship Id="rId16" Type="http://schemas.openxmlformats.org/officeDocument/2006/relationships/image" Target="../media/image39.png"/><Relationship Id="rId20" Type="http://schemas.openxmlformats.org/officeDocument/2006/relationships/image" Target="../media/image42.png"/><Relationship Id="rId1" Type="http://schemas.openxmlformats.org/officeDocument/2006/relationships/slideLayout" Target="../slideLayouts/slideLayout1.xml"/><Relationship Id="rId6" Type="http://schemas.openxmlformats.org/officeDocument/2006/relationships/slide" Target="slide6.xml"/><Relationship Id="rId11" Type="http://schemas.openxmlformats.org/officeDocument/2006/relationships/hyperlink" Target="http://www.eset.com/" TargetMode="External"/><Relationship Id="rId5" Type="http://schemas.openxmlformats.org/officeDocument/2006/relationships/slide" Target="slide23.xml"/><Relationship Id="rId15" Type="http://schemas.openxmlformats.org/officeDocument/2006/relationships/image" Target="../media/image38.png"/><Relationship Id="rId10" Type="http://schemas.openxmlformats.org/officeDocument/2006/relationships/hyperlink" Target="http://www.mcafee.com/" TargetMode="External"/><Relationship Id="rId19" Type="http://schemas.openxmlformats.org/officeDocument/2006/relationships/image" Target="../media/image17.png"/><Relationship Id="rId4" Type="http://schemas.openxmlformats.org/officeDocument/2006/relationships/image" Target="../media/image7.svg"/><Relationship Id="rId9" Type="http://schemas.openxmlformats.org/officeDocument/2006/relationships/hyperlink" Target="http://www.drweb.com/" TargetMode="External"/><Relationship Id="rId14" Type="http://schemas.openxmlformats.org/officeDocument/2006/relationships/image" Target="../media/image37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hyperlink" Target="http://www.nero.com/" TargetMode="External"/><Relationship Id="rId13" Type="http://schemas.openxmlformats.org/officeDocument/2006/relationships/image" Target="../media/image45.png"/><Relationship Id="rId3" Type="http://schemas.openxmlformats.org/officeDocument/2006/relationships/image" Target="../media/image6.png"/><Relationship Id="rId7" Type="http://schemas.openxmlformats.org/officeDocument/2006/relationships/hyperlink" Target="http://www.sisoftware.net/" TargetMode="External"/><Relationship Id="rId12" Type="http://schemas.openxmlformats.org/officeDocument/2006/relationships/image" Target="../media/image19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www.lavalys.com/" TargetMode="External"/><Relationship Id="rId11" Type="http://schemas.openxmlformats.org/officeDocument/2006/relationships/image" Target="../media/image44.jpeg"/><Relationship Id="rId5" Type="http://schemas.openxmlformats.org/officeDocument/2006/relationships/slide" Target="slide19.xml"/><Relationship Id="rId15" Type="http://schemas.openxmlformats.org/officeDocument/2006/relationships/slide" Target="slide6.xml"/><Relationship Id="rId10" Type="http://schemas.openxmlformats.org/officeDocument/2006/relationships/image" Target="../media/image43.jpeg"/><Relationship Id="rId4" Type="http://schemas.openxmlformats.org/officeDocument/2006/relationships/image" Target="../media/image7.svg"/><Relationship Id="rId9" Type="http://schemas.openxmlformats.org/officeDocument/2006/relationships/hyperlink" Target="http://www.deepburner.com/" TargetMode="External"/><Relationship Id="rId14" Type="http://schemas.openxmlformats.org/officeDocument/2006/relationships/slide" Target="slide23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6.png"/><Relationship Id="rId13" Type="http://schemas.openxmlformats.org/officeDocument/2006/relationships/image" Target="../media/image51.svg"/><Relationship Id="rId3" Type="http://schemas.openxmlformats.org/officeDocument/2006/relationships/image" Target="../media/image6.png"/><Relationship Id="rId7" Type="http://schemas.openxmlformats.org/officeDocument/2006/relationships/slide" Target="slide19.xml"/><Relationship Id="rId12" Type="http://schemas.openxmlformats.org/officeDocument/2006/relationships/image" Target="../media/image50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" Target="slide6.xml"/><Relationship Id="rId11" Type="http://schemas.openxmlformats.org/officeDocument/2006/relationships/image" Target="../media/image49.svg"/><Relationship Id="rId5" Type="http://schemas.openxmlformats.org/officeDocument/2006/relationships/slide" Target="slide23.xml"/><Relationship Id="rId10" Type="http://schemas.openxmlformats.org/officeDocument/2006/relationships/image" Target="../media/image48.png"/><Relationship Id="rId4" Type="http://schemas.openxmlformats.org/officeDocument/2006/relationships/image" Target="../media/image7.svg"/><Relationship Id="rId9" Type="http://schemas.openxmlformats.org/officeDocument/2006/relationships/image" Target="../media/image47.sv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hyperlink" Target="http://www.openoffice.org/" TargetMode="External"/><Relationship Id="rId3" Type="http://schemas.openxmlformats.org/officeDocument/2006/relationships/image" Target="../media/image6.png"/><Relationship Id="rId7" Type="http://schemas.openxmlformats.org/officeDocument/2006/relationships/slide" Target="slide19.xml"/><Relationship Id="rId12" Type="http://schemas.openxmlformats.org/officeDocument/2006/relationships/image" Target="../media/image5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" Target="slide6.xml"/><Relationship Id="rId11" Type="http://schemas.openxmlformats.org/officeDocument/2006/relationships/image" Target="../media/image54.png"/><Relationship Id="rId5" Type="http://schemas.openxmlformats.org/officeDocument/2006/relationships/slide" Target="slide23.xml"/><Relationship Id="rId10" Type="http://schemas.openxmlformats.org/officeDocument/2006/relationships/image" Target="../media/image53.png"/><Relationship Id="rId4" Type="http://schemas.openxmlformats.org/officeDocument/2006/relationships/image" Target="../media/image7.svg"/><Relationship Id="rId9" Type="http://schemas.openxmlformats.org/officeDocument/2006/relationships/image" Target="../media/image52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hyperlink" Target="http://www.adobe.com/" TargetMode="External"/><Relationship Id="rId13" Type="http://schemas.openxmlformats.org/officeDocument/2006/relationships/image" Target="../media/image56.png"/><Relationship Id="rId18" Type="http://schemas.openxmlformats.org/officeDocument/2006/relationships/image" Target="../media/image61.png"/><Relationship Id="rId3" Type="http://schemas.openxmlformats.org/officeDocument/2006/relationships/image" Target="../media/image6.png"/><Relationship Id="rId7" Type="http://schemas.openxmlformats.org/officeDocument/2006/relationships/slide" Target="slide19.xml"/><Relationship Id="rId12" Type="http://schemas.openxmlformats.org/officeDocument/2006/relationships/hyperlink" Target="http://www.inkscape.org/" TargetMode="External"/><Relationship Id="rId17" Type="http://schemas.openxmlformats.org/officeDocument/2006/relationships/image" Target="../media/image60.jpeg"/><Relationship Id="rId2" Type="http://schemas.openxmlformats.org/officeDocument/2006/relationships/image" Target="../media/image1.png"/><Relationship Id="rId16" Type="http://schemas.openxmlformats.org/officeDocument/2006/relationships/image" Target="../media/image59.png"/><Relationship Id="rId20" Type="http://schemas.openxmlformats.org/officeDocument/2006/relationships/image" Target="../media/image63.png"/><Relationship Id="rId1" Type="http://schemas.openxmlformats.org/officeDocument/2006/relationships/slideLayout" Target="../slideLayouts/slideLayout1.xml"/><Relationship Id="rId6" Type="http://schemas.openxmlformats.org/officeDocument/2006/relationships/slide" Target="slide6.xml"/><Relationship Id="rId11" Type="http://schemas.openxmlformats.org/officeDocument/2006/relationships/hyperlink" Target="http://www.corel.com/" TargetMode="External"/><Relationship Id="rId5" Type="http://schemas.openxmlformats.org/officeDocument/2006/relationships/slide" Target="slide23.xml"/><Relationship Id="rId15" Type="http://schemas.openxmlformats.org/officeDocument/2006/relationships/image" Target="../media/image58.png"/><Relationship Id="rId10" Type="http://schemas.openxmlformats.org/officeDocument/2006/relationships/hyperlink" Target="http://www.getpaint.net/" TargetMode="External"/><Relationship Id="rId19" Type="http://schemas.openxmlformats.org/officeDocument/2006/relationships/image" Target="../media/image62.png"/><Relationship Id="rId4" Type="http://schemas.openxmlformats.org/officeDocument/2006/relationships/image" Target="../media/image7.svg"/><Relationship Id="rId9" Type="http://schemas.openxmlformats.org/officeDocument/2006/relationships/hyperlink" Target="http://www.gimp.org/" TargetMode="External"/><Relationship Id="rId14" Type="http://schemas.openxmlformats.org/officeDocument/2006/relationships/image" Target="../media/image57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hyperlink" Target="http://www.pinnaclesys.ru/" TargetMode="External"/><Relationship Id="rId13" Type="http://schemas.openxmlformats.org/officeDocument/2006/relationships/image" Target="../media/image64.png"/><Relationship Id="rId18" Type="http://schemas.openxmlformats.org/officeDocument/2006/relationships/image" Target="../media/image69.png"/><Relationship Id="rId3" Type="http://schemas.openxmlformats.org/officeDocument/2006/relationships/image" Target="../media/image6.png"/><Relationship Id="rId7" Type="http://schemas.openxmlformats.org/officeDocument/2006/relationships/slide" Target="slide19.xml"/><Relationship Id="rId12" Type="http://schemas.openxmlformats.org/officeDocument/2006/relationships/hyperlink" Target="http://www.scribus.net/" TargetMode="External"/><Relationship Id="rId17" Type="http://schemas.openxmlformats.org/officeDocument/2006/relationships/image" Target="../media/image68.png"/><Relationship Id="rId2" Type="http://schemas.openxmlformats.org/officeDocument/2006/relationships/image" Target="../media/image1.png"/><Relationship Id="rId16" Type="http://schemas.openxmlformats.org/officeDocument/2006/relationships/image" Target="../media/image67.png"/><Relationship Id="rId20" Type="http://schemas.openxmlformats.org/officeDocument/2006/relationships/image" Target="../media/image71.png"/><Relationship Id="rId1" Type="http://schemas.openxmlformats.org/officeDocument/2006/relationships/slideLayout" Target="../slideLayouts/slideLayout1.xml"/><Relationship Id="rId6" Type="http://schemas.openxmlformats.org/officeDocument/2006/relationships/slide" Target="slide6.xml"/><Relationship Id="rId11" Type="http://schemas.openxmlformats.org/officeDocument/2006/relationships/hyperlink" Target="http://www.quark.com/" TargetMode="External"/><Relationship Id="rId5" Type="http://schemas.openxmlformats.org/officeDocument/2006/relationships/slide" Target="slide23.xml"/><Relationship Id="rId15" Type="http://schemas.openxmlformats.org/officeDocument/2006/relationships/image" Target="../media/image66.png"/><Relationship Id="rId10" Type="http://schemas.openxmlformats.org/officeDocument/2006/relationships/hyperlink" Target="http://www.virtualdub.org/" TargetMode="External"/><Relationship Id="rId19" Type="http://schemas.openxmlformats.org/officeDocument/2006/relationships/image" Target="../media/image70.png"/><Relationship Id="rId4" Type="http://schemas.openxmlformats.org/officeDocument/2006/relationships/image" Target="../media/image7.svg"/><Relationship Id="rId9" Type="http://schemas.openxmlformats.org/officeDocument/2006/relationships/hyperlink" Target="http://www.adobe.com/" TargetMode="External"/><Relationship Id="rId14" Type="http://schemas.openxmlformats.org/officeDocument/2006/relationships/image" Target="../media/image65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74.png"/><Relationship Id="rId13" Type="http://schemas.openxmlformats.org/officeDocument/2006/relationships/slide" Target="slide6.xml"/><Relationship Id="rId3" Type="http://schemas.openxmlformats.org/officeDocument/2006/relationships/image" Target="../media/image6.png"/><Relationship Id="rId7" Type="http://schemas.openxmlformats.org/officeDocument/2006/relationships/image" Target="../media/image73.png"/><Relationship Id="rId12" Type="http://schemas.openxmlformats.org/officeDocument/2006/relationships/slide" Target="slide23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2.png"/><Relationship Id="rId11" Type="http://schemas.openxmlformats.org/officeDocument/2006/relationships/image" Target="../media/image77.png"/><Relationship Id="rId5" Type="http://schemas.openxmlformats.org/officeDocument/2006/relationships/slide" Target="slide19.xml"/><Relationship Id="rId10" Type="http://schemas.openxmlformats.org/officeDocument/2006/relationships/image" Target="../media/image76.png"/><Relationship Id="rId4" Type="http://schemas.openxmlformats.org/officeDocument/2006/relationships/image" Target="../media/image7.svg"/><Relationship Id="rId9" Type="http://schemas.openxmlformats.org/officeDocument/2006/relationships/image" Target="../media/image75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hyperlink" Target="http://www.apple.com/" TargetMode="External"/><Relationship Id="rId13" Type="http://schemas.openxmlformats.org/officeDocument/2006/relationships/image" Target="../media/image79.jpeg"/><Relationship Id="rId18" Type="http://schemas.openxmlformats.org/officeDocument/2006/relationships/image" Target="../media/image83.jpeg"/><Relationship Id="rId3" Type="http://schemas.openxmlformats.org/officeDocument/2006/relationships/image" Target="../media/image6.png"/><Relationship Id="rId7" Type="http://schemas.openxmlformats.org/officeDocument/2006/relationships/hyperlink" Target="http://www.opera.com/" TargetMode="External"/><Relationship Id="rId12" Type="http://schemas.openxmlformats.org/officeDocument/2006/relationships/image" Target="../media/image20.png"/><Relationship Id="rId17" Type="http://schemas.openxmlformats.org/officeDocument/2006/relationships/image" Target="../media/image82.png"/><Relationship Id="rId2" Type="http://schemas.openxmlformats.org/officeDocument/2006/relationships/image" Target="../media/image1.png"/><Relationship Id="rId16" Type="http://schemas.openxmlformats.org/officeDocument/2006/relationships/image" Target="../media/image81.png"/><Relationship Id="rId20" Type="http://schemas.openxmlformats.org/officeDocument/2006/relationships/slide" Target="slide6.xml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www.mozilla.org/" TargetMode="External"/><Relationship Id="rId11" Type="http://schemas.openxmlformats.org/officeDocument/2006/relationships/image" Target="../media/image78.png"/><Relationship Id="rId5" Type="http://schemas.openxmlformats.org/officeDocument/2006/relationships/slide" Target="slide19.xml"/><Relationship Id="rId15" Type="http://schemas.openxmlformats.org/officeDocument/2006/relationships/image" Target="../media/image16.png"/><Relationship Id="rId10" Type="http://schemas.openxmlformats.org/officeDocument/2006/relationships/hyperlink" Target="http://www.ritlabs.com/" TargetMode="External"/><Relationship Id="rId19" Type="http://schemas.openxmlformats.org/officeDocument/2006/relationships/slide" Target="slide23.xml"/><Relationship Id="rId4" Type="http://schemas.openxmlformats.org/officeDocument/2006/relationships/image" Target="../media/image7.svg"/><Relationship Id="rId9" Type="http://schemas.openxmlformats.org/officeDocument/2006/relationships/hyperlink" Target="http://www.google.com/chrome/" TargetMode="External"/><Relationship Id="rId14" Type="http://schemas.openxmlformats.org/officeDocument/2006/relationships/image" Target="../media/image80.pn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hyperlink" Target="http://www.apple.com/" TargetMode="External"/><Relationship Id="rId13" Type="http://schemas.openxmlformats.org/officeDocument/2006/relationships/image" Target="../media/image79.jpeg"/><Relationship Id="rId18" Type="http://schemas.openxmlformats.org/officeDocument/2006/relationships/image" Target="../media/image83.jpeg"/><Relationship Id="rId3" Type="http://schemas.openxmlformats.org/officeDocument/2006/relationships/image" Target="../media/image6.png"/><Relationship Id="rId7" Type="http://schemas.openxmlformats.org/officeDocument/2006/relationships/hyperlink" Target="http://www.opera.com/" TargetMode="External"/><Relationship Id="rId12" Type="http://schemas.openxmlformats.org/officeDocument/2006/relationships/image" Target="../media/image20.png"/><Relationship Id="rId17" Type="http://schemas.openxmlformats.org/officeDocument/2006/relationships/image" Target="../media/image82.png"/><Relationship Id="rId2" Type="http://schemas.openxmlformats.org/officeDocument/2006/relationships/image" Target="../media/image1.png"/><Relationship Id="rId16" Type="http://schemas.openxmlformats.org/officeDocument/2006/relationships/image" Target="../media/image81.png"/><Relationship Id="rId20" Type="http://schemas.openxmlformats.org/officeDocument/2006/relationships/slide" Target="slide6.xml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www.mozilla.org/" TargetMode="External"/><Relationship Id="rId11" Type="http://schemas.openxmlformats.org/officeDocument/2006/relationships/image" Target="../media/image78.png"/><Relationship Id="rId5" Type="http://schemas.openxmlformats.org/officeDocument/2006/relationships/slide" Target="slide19.xml"/><Relationship Id="rId15" Type="http://schemas.openxmlformats.org/officeDocument/2006/relationships/image" Target="../media/image16.png"/><Relationship Id="rId10" Type="http://schemas.openxmlformats.org/officeDocument/2006/relationships/hyperlink" Target="http://www.ritlabs.com/" TargetMode="External"/><Relationship Id="rId19" Type="http://schemas.openxmlformats.org/officeDocument/2006/relationships/slide" Target="slide23.xml"/><Relationship Id="rId4" Type="http://schemas.openxmlformats.org/officeDocument/2006/relationships/image" Target="../media/image7.svg"/><Relationship Id="rId9" Type="http://schemas.openxmlformats.org/officeDocument/2006/relationships/hyperlink" Target="http://www.google.com/chrome/" TargetMode="External"/><Relationship Id="rId14" Type="http://schemas.openxmlformats.org/officeDocument/2006/relationships/image" Target="../media/image80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slide" Target="slide19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" Target="slide6.xml"/><Relationship Id="rId5" Type="http://schemas.openxmlformats.org/officeDocument/2006/relationships/slide" Target="slide23.xml"/><Relationship Id="rId4" Type="http://schemas.openxmlformats.org/officeDocument/2006/relationships/image" Target="../media/image7.sv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84.png"/><Relationship Id="rId3" Type="http://schemas.openxmlformats.org/officeDocument/2006/relationships/image" Target="../media/image6.png"/><Relationship Id="rId7" Type="http://schemas.openxmlformats.org/officeDocument/2006/relationships/slide" Target="slide19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" Target="slide6.xml"/><Relationship Id="rId5" Type="http://schemas.openxmlformats.org/officeDocument/2006/relationships/slide" Target="slide23.xml"/><Relationship Id="rId10" Type="http://schemas.openxmlformats.org/officeDocument/2006/relationships/image" Target="../media/image86.svg"/><Relationship Id="rId4" Type="http://schemas.openxmlformats.org/officeDocument/2006/relationships/image" Target="../media/image7.svg"/><Relationship Id="rId9" Type="http://schemas.openxmlformats.org/officeDocument/2006/relationships/image" Target="../media/image85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slide" Target="slide19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" Target="slide6.xml"/><Relationship Id="rId5" Type="http://schemas.openxmlformats.org/officeDocument/2006/relationships/slide" Target="slide23.xml"/><Relationship Id="rId4" Type="http://schemas.openxmlformats.org/officeDocument/2006/relationships/image" Target="../media/image7.sv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slide" Target="slide19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" Target="slide6.xml"/><Relationship Id="rId5" Type="http://schemas.openxmlformats.org/officeDocument/2006/relationships/slide" Target="slide23.xml"/><Relationship Id="rId4" Type="http://schemas.openxmlformats.org/officeDocument/2006/relationships/image" Target="../media/image7.svg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2.xml"/><Relationship Id="rId3" Type="http://schemas.openxmlformats.org/officeDocument/2006/relationships/image" Target="../media/image6.png"/><Relationship Id="rId7" Type="http://schemas.openxmlformats.org/officeDocument/2006/relationships/diagramData" Target="../diagrams/data2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" Target="slide6.xml"/><Relationship Id="rId11" Type="http://schemas.microsoft.com/office/2007/relationships/diagramDrawing" Target="../diagrams/drawing2.xml"/><Relationship Id="rId5" Type="http://schemas.openxmlformats.org/officeDocument/2006/relationships/slide" Target="slide23.xml"/><Relationship Id="rId10" Type="http://schemas.openxmlformats.org/officeDocument/2006/relationships/diagramColors" Target="../diagrams/colors2.xml"/><Relationship Id="rId4" Type="http://schemas.openxmlformats.org/officeDocument/2006/relationships/image" Target="../media/image7.svg"/><Relationship Id="rId9" Type="http://schemas.openxmlformats.org/officeDocument/2006/relationships/diagramQuickStyle" Target="../diagrams/quickStyle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: скругленные углы 3">
            <a:extLst>
              <a:ext uri="{FF2B5EF4-FFF2-40B4-BE49-F238E27FC236}">
                <a16:creationId xmlns:a16="http://schemas.microsoft.com/office/drawing/2014/main" id="{DC43790C-E16D-421E-B400-326F86F5E2B2}"/>
              </a:ext>
            </a:extLst>
          </p:cNvPr>
          <p:cNvSpPr/>
          <p:nvPr/>
        </p:nvSpPr>
        <p:spPr>
          <a:xfrm>
            <a:off x="476248" y="2266122"/>
            <a:ext cx="11503716" cy="4464150"/>
          </a:xfrm>
          <a:prstGeom prst="roundRect">
            <a:avLst>
              <a:gd name="adj" fmla="val 5359"/>
            </a:avLst>
          </a:prstGeom>
          <a:solidFill>
            <a:schemeClr val="bg1"/>
          </a:solidFill>
          <a:ln w="38100">
            <a:solidFill>
              <a:srgbClr val="8EB6B1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5" name="Прямоугольник: скругленные углы 4">
            <a:extLst>
              <a:ext uri="{FF2B5EF4-FFF2-40B4-BE49-F238E27FC236}">
                <a16:creationId xmlns:a16="http://schemas.microsoft.com/office/drawing/2014/main" id="{C0775650-AB8E-4EB9-B5CB-D0204A941D00}"/>
              </a:ext>
            </a:extLst>
          </p:cNvPr>
          <p:cNvSpPr/>
          <p:nvPr/>
        </p:nvSpPr>
        <p:spPr>
          <a:xfrm>
            <a:off x="476247" y="175788"/>
            <a:ext cx="11503717" cy="1922482"/>
          </a:xfrm>
          <a:prstGeom prst="roundRect">
            <a:avLst>
              <a:gd name="adj" fmla="val 13740"/>
            </a:avLst>
          </a:prstGeom>
          <a:solidFill>
            <a:srgbClr val="009999"/>
          </a:solidFill>
          <a:ln>
            <a:solidFill>
              <a:srgbClr val="8EB6B1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dirty="0"/>
          </a:p>
        </p:txBody>
      </p:sp>
      <p:pic>
        <p:nvPicPr>
          <p:cNvPr id="15" name="Рисунок 14" descr="Изображение выглядит как еда&#10;&#10;Автоматически созданное описание">
            <a:extLst>
              <a:ext uri="{FF2B5EF4-FFF2-40B4-BE49-F238E27FC236}">
                <a16:creationId xmlns:a16="http://schemas.microsoft.com/office/drawing/2014/main" id="{B2E52520-ECE7-4491-8068-E19CF2275037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26" t="24070" r="8944" b="53348"/>
          <a:stretch/>
        </p:blipFill>
        <p:spPr>
          <a:xfrm rot="16200000">
            <a:off x="-3101791" y="2901784"/>
            <a:ext cx="7023190" cy="1051656"/>
          </a:xfrm>
          <a:prstGeom prst="rect">
            <a:avLst/>
          </a:prstGeom>
        </p:spPr>
      </p:pic>
      <p:pic>
        <p:nvPicPr>
          <p:cNvPr id="17" name="Рисунок 16" descr="Программист">
            <a:extLst>
              <a:ext uri="{FF2B5EF4-FFF2-40B4-BE49-F238E27FC236}">
                <a16:creationId xmlns:a16="http://schemas.microsoft.com/office/drawing/2014/main" id="{001C8466-D799-4693-8EC0-1C19621200D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520680" y="236330"/>
            <a:ext cx="1074315" cy="1074315"/>
          </a:xfrm>
          <a:prstGeom prst="rect">
            <a:avLst/>
          </a:prstGeom>
        </p:spPr>
      </p:pic>
      <p:sp>
        <p:nvSpPr>
          <p:cNvPr id="18" name="TextBox 17">
            <a:extLst>
              <a:ext uri="{FF2B5EF4-FFF2-40B4-BE49-F238E27FC236}">
                <a16:creationId xmlns:a16="http://schemas.microsoft.com/office/drawing/2014/main" id="{B55995D6-10E8-4063-909F-EC78F9995467}"/>
              </a:ext>
            </a:extLst>
          </p:cNvPr>
          <p:cNvSpPr txBox="1"/>
          <p:nvPr/>
        </p:nvSpPr>
        <p:spPr>
          <a:xfrm>
            <a:off x="136811" y="1339584"/>
            <a:ext cx="1842051" cy="461665"/>
          </a:xfrm>
          <a:custGeom>
            <a:avLst/>
            <a:gdLst>
              <a:gd name="connsiteX0" fmla="*/ 0 w 1842051"/>
              <a:gd name="connsiteY0" fmla="*/ 0 h 461665"/>
              <a:gd name="connsiteX1" fmla="*/ 1842051 w 1842051"/>
              <a:gd name="connsiteY1" fmla="*/ 0 h 461665"/>
              <a:gd name="connsiteX2" fmla="*/ 1842051 w 1842051"/>
              <a:gd name="connsiteY2" fmla="*/ 461665 h 461665"/>
              <a:gd name="connsiteX3" fmla="*/ 0 w 1842051"/>
              <a:gd name="connsiteY3" fmla="*/ 461665 h 461665"/>
              <a:gd name="connsiteX4" fmla="*/ 0 w 1842051"/>
              <a:gd name="connsiteY4" fmla="*/ 0 h 4616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42051" h="461665" fill="none" extrusionOk="0">
                <a:moveTo>
                  <a:pt x="0" y="0"/>
                </a:moveTo>
                <a:cubicBezTo>
                  <a:pt x="790724" y="24404"/>
                  <a:pt x="1328913" y="-100410"/>
                  <a:pt x="1842051" y="0"/>
                </a:cubicBezTo>
                <a:cubicBezTo>
                  <a:pt x="1817920" y="194248"/>
                  <a:pt x="1868661" y="398790"/>
                  <a:pt x="1842051" y="461665"/>
                </a:cubicBezTo>
                <a:cubicBezTo>
                  <a:pt x="1205046" y="438207"/>
                  <a:pt x="869363" y="543875"/>
                  <a:pt x="0" y="461665"/>
                </a:cubicBezTo>
                <a:cubicBezTo>
                  <a:pt x="-8568" y="283103"/>
                  <a:pt x="-7907" y="68650"/>
                  <a:pt x="0" y="0"/>
                </a:cubicBezTo>
                <a:close/>
              </a:path>
              <a:path w="1842051" h="461665" stroke="0" extrusionOk="0">
                <a:moveTo>
                  <a:pt x="0" y="0"/>
                </a:moveTo>
                <a:cubicBezTo>
                  <a:pt x="712157" y="-135461"/>
                  <a:pt x="1166391" y="6603"/>
                  <a:pt x="1842051" y="0"/>
                </a:cubicBezTo>
                <a:cubicBezTo>
                  <a:pt x="1832353" y="109496"/>
                  <a:pt x="1852294" y="410102"/>
                  <a:pt x="1842051" y="461665"/>
                </a:cubicBezTo>
                <a:cubicBezTo>
                  <a:pt x="1456095" y="582519"/>
                  <a:pt x="756355" y="584556"/>
                  <a:pt x="0" y="461665"/>
                </a:cubicBezTo>
                <a:cubicBezTo>
                  <a:pt x="32442" y="405031"/>
                  <a:pt x="-13715" y="100637"/>
                  <a:pt x="0" y="0"/>
                </a:cubicBezTo>
                <a:close/>
              </a:path>
            </a:pathLst>
          </a:custGeom>
          <a:solidFill>
            <a:schemeClr val="bg1"/>
          </a:solidFill>
          <a:ln>
            <a:solidFill>
              <a:srgbClr val="8EB6B1"/>
            </a:solidFill>
            <a:extLst>
              <a:ext uri="{C807C97D-BFC1-408E-A445-0C87EB9F89A2}">
                <ask:lineSketchStyleProps xmlns:ask="http://schemas.microsoft.com/office/drawing/2018/sketchyshapes" sd="2797065742">
                  <a:prstGeom prst="rect">
                    <a:avLst/>
                  </a:prstGeom>
                  <ask:type>
                    <ask:lineSketchCurved/>
                  </ask:type>
                </ask:lineSketchStyleProps>
              </a:ext>
            </a:extLst>
          </a:ln>
        </p:spPr>
        <p:txBody>
          <a:bodyPr wrap="square" rtlCol="0">
            <a:spAutoFit/>
          </a:bodyPr>
          <a:lstStyle/>
          <a:p>
            <a:pPr algn="ctr"/>
            <a:r>
              <a:rPr lang="uk-UA" sz="1200" dirty="0">
                <a:solidFill>
                  <a:srgbClr val="8EB6B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Інформатика та комп’ютерна техніка</a:t>
            </a:r>
          </a:p>
        </p:txBody>
      </p:sp>
      <p:sp>
        <p:nvSpPr>
          <p:cNvPr id="19" name="Заголовок 1">
            <a:extLst>
              <a:ext uri="{FF2B5EF4-FFF2-40B4-BE49-F238E27FC236}">
                <a16:creationId xmlns:a16="http://schemas.microsoft.com/office/drawing/2014/main" id="{14FB24D8-85AE-4899-8178-429FCE5338DB}"/>
              </a:ext>
            </a:extLst>
          </p:cNvPr>
          <p:cNvSpPr txBox="1">
            <a:spLocks/>
          </p:cNvSpPr>
          <p:nvPr/>
        </p:nvSpPr>
        <p:spPr>
          <a:xfrm>
            <a:off x="1628939" y="475439"/>
            <a:ext cx="9605777" cy="1000132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algn="ctr">
              <a:spcBef>
                <a:spcPct val="0"/>
              </a:spcBef>
              <a:defRPr/>
            </a:pPr>
            <a:r>
              <a:rPr lang="uk-UA" sz="2400" b="1" noProof="0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ЗМІСТОВИЙ МОДУЛЬ №1 </a:t>
            </a:r>
            <a:endParaRPr kumimoji="0" lang="ru-RU" sz="2400" b="1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0" name="Подзаголовок 2">
            <a:extLst>
              <a:ext uri="{FF2B5EF4-FFF2-40B4-BE49-F238E27FC236}">
                <a16:creationId xmlns:a16="http://schemas.microsoft.com/office/drawing/2014/main" id="{9776BEB8-C511-4948-BDEA-7D7916AC0BF4}"/>
              </a:ext>
            </a:extLst>
          </p:cNvPr>
          <p:cNvSpPr txBox="1">
            <a:spLocks/>
          </p:cNvSpPr>
          <p:nvPr/>
        </p:nvSpPr>
        <p:spPr>
          <a:xfrm>
            <a:off x="1055567" y="2260870"/>
            <a:ext cx="10778624" cy="571504"/>
          </a:xfrm>
          <a:prstGeom prst="rect">
            <a:avLst/>
          </a:prstGeom>
          <a:ln>
            <a:noFill/>
          </a:ln>
        </p:spPr>
        <p:txBody>
          <a:bodyPr>
            <a:normAutofit/>
          </a:bodyPr>
          <a:lstStyle/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uk-UA" sz="2000" b="1" i="0" u="none" strike="noStrike" kern="1200" cap="none" spc="0" normalizeH="0" baseline="0" noProof="0" dirty="0">
                <a:ln>
                  <a:noFill/>
                </a:ln>
                <a:solidFill>
                  <a:srgbClr val="000066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Розглянемо такі питання: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srgbClr val="008080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uk-UA" sz="2000" b="0" i="0" u="none" strike="noStrike" kern="1200" cap="none" spc="0" normalizeH="0" baseline="0" noProof="0" dirty="0">
              <a:ln>
                <a:noFill/>
              </a:ln>
              <a:solidFill>
                <a:schemeClr val="accent3">
                  <a:lumMod val="50000"/>
                </a:schemeClr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  <a:hlinkClick r:id="rId5" action="ppaction://hlinksldjump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uk-UA" sz="2000" b="0" i="0" u="none" strike="noStrike" kern="1200" cap="none" spc="0" normalizeH="0" baseline="0" noProof="0" dirty="0">
              <a:ln>
                <a:noFill/>
              </a:ln>
              <a:solidFill>
                <a:schemeClr val="accent3">
                  <a:lumMod val="50000"/>
                </a:schemeClr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  <a:hlinkClick r:id="rId6" action="ppaction://hlinksldjump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uk-UA" sz="2000" b="0" i="0" u="none" strike="noStrike" kern="1200" cap="none" spc="0" normalizeH="0" baseline="0" noProof="0" dirty="0">
              <a:ln>
                <a:noFill/>
              </a:ln>
              <a:solidFill>
                <a:schemeClr val="accent3">
                  <a:lumMod val="50000"/>
                </a:schemeClr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1" name="текст підказки">
            <a:extLst>
              <a:ext uri="{FF2B5EF4-FFF2-40B4-BE49-F238E27FC236}">
                <a16:creationId xmlns:a16="http://schemas.microsoft.com/office/drawing/2014/main" id="{B4272B8A-141F-45BC-9A2B-5393024FCB63}"/>
              </a:ext>
            </a:extLst>
          </p:cNvPr>
          <p:cNvSpPr txBox="1">
            <a:spLocks/>
          </p:cNvSpPr>
          <p:nvPr/>
        </p:nvSpPr>
        <p:spPr>
          <a:xfrm>
            <a:off x="1931753" y="2762507"/>
            <a:ext cx="9902438" cy="785818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342900" lvl="0" indent="-342900">
              <a:spcBef>
                <a:spcPct val="20000"/>
              </a:spcBef>
              <a:defRPr/>
            </a:pPr>
            <a:r>
              <a:rPr lang="uk-UA" sz="2000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Класифікація програмного забезпечення </a:t>
            </a:r>
            <a:endParaRPr kumimoji="0" lang="uk-UA" sz="2000" i="0" u="none" strike="noStrike" kern="1200" cap="none" spc="0" normalizeH="0" baseline="0" noProof="0" dirty="0">
              <a:ln>
                <a:noFill/>
              </a:ln>
              <a:solidFill>
                <a:srgbClr val="008080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3" name="Прямоугольник 22">
            <a:extLst>
              <a:ext uri="{FF2B5EF4-FFF2-40B4-BE49-F238E27FC236}">
                <a16:creationId xmlns:a16="http://schemas.microsoft.com/office/drawing/2014/main" id="{C9677753-AB5B-408D-A74A-D7E64F8610C7}"/>
              </a:ext>
            </a:extLst>
          </p:cNvPr>
          <p:cNvSpPr/>
          <p:nvPr/>
        </p:nvSpPr>
        <p:spPr>
          <a:xfrm>
            <a:off x="2374186" y="948082"/>
            <a:ext cx="9605777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2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Тема 3.</a:t>
            </a:r>
            <a:r>
              <a:rPr lang="uk-UA" sz="2200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2200" b="1" dirty="0" err="1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Програмне</a:t>
            </a:r>
            <a:r>
              <a:rPr lang="ru-RU" sz="22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2200" b="1" dirty="0" err="1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забезпечення</a:t>
            </a:r>
            <a:r>
              <a:rPr lang="ru-RU" sz="22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та </a:t>
            </a:r>
            <a:r>
              <a:rPr lang="ru-RU" sz="2200" b="1" dirty="0" err="1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його</a:t>
            </a:r>
            <a:r>
              <a:rPr lang="ru-RU" sz="22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2200" b="1" dirty="0" err="1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класифікація</a:t>
            </a:r>
            <a:endParaRPr lang="uk-UA" sz="2200" dirty="0">
              <a:solidFill>
                <a:schemeClr val="bg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6" name="текст підказки">
            <a:extLst>
              <a:ext uri="{FF2B5EF4-FFF2-40B4-BE49-F238E27FC236}">
                <a16:creationId xmlns:a16="http://schemas.microsoft.com/office/drawing/2014/main" id="{C54B4F8D-B354-42FB-AD24-87E4C46BF794}"/>
              </a:ext>
            </a:extLst>
          </p:cNvPr>
          <p:cNvSpPr txBox="1">
            <a:spLocks/>
          </p:cNvSpPr>
          <p:nvPr/>
        </p:nvSpPr>
        <p:spPr>
          <a:xfrm>
            <a:off x="1931753" y="3427611"/>
            <a:ext cx="9902438" cy="785818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342900" lvl="0" indent="-342900">
              <a:spcBef>
                <a:spcPct val="20000"/>
              </a:spcBef>
              <a:defRPr/>
            </a:pPr>
            <a:r>
              <a:rPr lang="uk-UA" sz="2000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Системне програмне забезпечення</a:t>
            </a:r>
          </a:p>
          <a:p>
            <a:pPr marL="342900" marR="0" lvl="0" indent="-34290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uk-UA" sz="2000" i="0" u="none" strike="noStrike" kern="1200" cap="none" spc="0" normalizeH="0" baseline="0" noProof="0" dirty="0">
              <a:ln>
                <a:noFill/>
              </a:ln>
              <a:solidFill>
                <a:srgbClr val="008080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7" name="текст підказки">
            <a:extLst>
              <a:ext uri="{FF2B5EF4-FFF2-40B4-BE49-F238E27FC236}">
                <a16:creationId xmlns:a16="http://schemas.microsoft.com/office/drawing/2014/main" id="{A49AC798-A94B-4B42-B9B7-6CAAD1C4484A}"/>
              </a:ext>
            </a:extLst>
          </p:cNvPr>
          <p:cNvSpPr txBox="1">
            <a:spLocks/>
          </p:cNvSpPr>
          <p:nvPr/>
        </p:nvSpPr>
        <p:spPr>
          <a:xfrm>
            <a:off x="1931753" y="4213429"/>
            <a:ext cx="9902438" cy="785818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342900" lvl="0" indent="-342900">
              <a:spcBef>
                <a:spcPct val="20000"/>
              </a:spcBef>
              <a:defRPr/>
            </a:pPr>
            <a:r>
              <a:rPr lang="uk-UA" sz="2000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Прикладне програмне забезпечення</a:t>
            </a:r>
            <a:endParaRPr kumimoji="0" lang="uk-UA" sz="2000" i="0" u="none" strike="noStrike" kern="1200" cap="none" spc="0" normalizeH="0" baseline="0" noProof="0" dirty="0">
              <a:ln>
                <a:noFill/>
              </a:ln>
              <a:solidFill>
                <a:srgbClr val="008080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8" name="текст підказки">
            <a:extLst>
              <a:ext uri="{FF2B5EF4-FFF2-40B4-BE49-F238E27FC236}">
                <a16:creationId xmlns:a16="http://schemas.microsoft.com/office/drawing/2014/main" id="{3181DE60-E530-4335-8F34-7322563FB8EA}"/>
              </a:ext>
            </a:extLst>
          </p:cNvPr>
          <p:cNvSpPr txBox="1">
            <a:spLocks/>
          </p:cNvSpPr>
          <p:nvPr/>
        </p:nvSpPr>
        <p:spPr>
          <a:xfrm>
            <a:off x="1931752" y="4999247"/>
            <a:ext cx="9902438" cy="785818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342900" lvl="0" indent="-342900">
              <a:spcBef>
                <a:spcPct val="20000"/>
              </a:spcBef>
              <a:defRPr/>
            </a:pPr>
            <a:r>
              <a:rPr lang="uk-UA" sz="2000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Системи програмування</a:t>
            </a:r>
            <a:endParaRPr kumimoji="0" lang="uk-UA" sz="2000" i="0" u="none" strike="noStrike" kern="1200" cap="none" spc="0" normalizeH="0" baseline="0" noProof="0" dirty="0">
              <a:ln>
                <a:noFill/>
              </a:ln>
              <a:solidFill>
                <a:srgbClr val="008080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41" name="номер розділу">
            <a:hlinkClick r:id="rId7" action="ppaction://hlinksldjump"/>
            <a:extLst>
              <a:ext uri="{FF2B5EF4-FFF2-40B4-BE49-F238E27FC236}">
                <a16:creationId xmlns:a16="http://schemas.microsoft.com/office/drawing/2014/main" id="{6FD667D0-365C-48B4-BCF0-1F4DC056285C}"/>
              </a:ext>
            </a:extLst>
          </p:cNvPr>
          <p:cNvSpPr/>
          <p:nvPr/>
        </p:nvSpPr>
        <p:spPr>
          <a:xfrm>
            <a:off x="1228086" y="2653313"/>
            <a:ext cx="571504" cy="571504"/>
          </a:xfrm>
          <a:prstGeom prst="ellipse">
            <a:avLst/>
          </a:prstGeom>
          <a:solidFill>
            <a:srgbClr val="009797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>
                <a:solidFill>
                  <a:schemeClr val="bg1"/>
                </a:solidFill>
              </a:rPr>
              <a:t>1</a:t>
            </a:r>
          </a:p>
        </p:txBody>
      </p:sp>
      <p:sp>
        <p:nvSpPr>
          <p:cNvPr id="42" name="номер розділу">
            <a:hlinkClick r:id="rId8" action="ppaction://hlinksldjump"/>
            <a:extLst>
              <a:ext uri="{FF2B5EF4-FFF2-40B4-BE49-F238E27FC236}">
                <a16:creationId xmlns:a16="http://schemas.microsoft.com/office/drawing/2014/main" id="{FB19309B-682B-48E7-B73F-DEC31D4C25F7}"/>
              </a:ext>
            </a:extLst>
          </p:cNvPr>
          <p:cNvSpPr/>
          <p:nvPr/>
        </p:nvSpPr>
        <p:spPr>
          <a:xfrm>
            <a:off x="1228086" y="3387590"/>
            <a:ext cx="571504" cy="571504"/>
          </a:xfrm>
          <a:prstGeom prst="ellipse">
            <a:avLst/>
          </a:prstGeom>
          <a:solidFill>
            <a:srgbClr val="009797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>
                <a:solidFill>
                  <a:schemeClr val="bg1"/>
                </a:solidFill>
              </a:rPr>
              <a:t>2</a:t>
            </a:r>
          </a:p>
        </p:txBody>
      </p:sp>
      <p:sp>
        <p:nvSpPr>
          <p:cNvPr id="43" name="номер розділу">
            <a:hlinkClick r:id="rId9" action="ppaction://hlinksldjump"/>
            <a:extLst>
              <a:ext uri="{FF2B5EF4-FFF2-40B4-BE49-F238E27FC236}">
                <a16:creationId xmlns:a16="http://schemas.microsoft.com/office/drawing/2014/main" id="{C990AB2A-994F-4290-8141-D968B446BED5}"/>
              </a:ext>
            </a:extLst>
          </p:cNvPr>
          <p:cNvSpPr/>
          <p:nvPr/>
        </p:nvSpPr>
        <p:spPr>
          <a:xfrm>
            <a:off x="1228086" y="4127202"/>
            <a:ext cx="571504" cy="571504"/>
          </a:xfrm>
          <a:prstGeom prst="ellipse">
            <a:avLst/>
          </a:prstGeom>
          <a:solidFill>
            <a:srgbClr val="009797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>
                <a:solidFill>
                  <a:schemeClr val="bg1"/>
                </a:solidFill>
              </a:rPr>
              <a:t>3</a:t>
            </a:r>
          </a:p>
        </p:txBody>
      </p:sp>
      <p:sp>
        <p:nvSpPr>
          <p:cNvPr id="44" name="номер розділу">
            <a:hlinkClick r:id="rId10" action="ppaction://hlinksldjump"/>
            <a:extLst>
              <a:ext uri="{FF2B5EF4-FFF2-40B4-BE49-F238E27FC236}">
                <a16:creationId xmlns:a16="http://schemas.microsoft.com/office/drawing/2014/main" id="{A9245099-D9E8-4577-9A44-D5F595008807}"/>
              </a:ext>
            </a:extLst>
          </p:cNvPr>
          <p:cNvSpPr/>
          <p:nvPr/>
        </p:nvSpPr>
        <p:spPr>
          <a:xfrm>
            <a:off x="1246416" y="4904167"/>
            <a:ext cx="571504" cy="571504"/>
          </a:xfrm>
          <a:prstGeom prst="ellipse">
            <a:avLst/>
          </a:prstGeom>
          <a:solidFill>
            <a:srgbClr val="009797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>
                <a:solidFill>
                  <a:schemeClr val="bg1"/>
                </a:solidFill>
              </a:rPr>
              <a:t>4</a:t>
            </a: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4FAA91EC-63FB-4DD5-9845-771A2C98D588}"/>
              </a:ext>
            </a:extLst>
          </p:cNvPr>
          <p:cNvPicPr>
            <a:picLocks noChangeAspect="1"/>
          </p:cNvPicPr>
          <p:nvPr/>
        </p:nvPicPr>
        <p:blipFill rotWithShape="1">
          <a:blip r:embed="rId1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2"/>
              </a:ext>
            </a:extLst>
          </a:blip>
          <a:srcRect r="33763" b="9507"/>
          <a:stretch/>
        </p:blipFill>
        <p:spPr>
          <a:xfrm>
            <a:off x="5381470" y="880146"/>
            <a:ext cx="5985409" cy="56405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59338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prism isContent="1" isInverted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4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 tmFilter="0, 0; .2, .5; .8, .5; 1, 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" dur="250" autoRev="1" fill="hold"/>
                                        <p:tgtEl>
                                          <p:spTgt spid="4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 tmFilter="0, 0; .2, .5; .8, .5; 1, 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" dur="250" autoRev="1" fill="hold"/>
                                        <p:tgtEl>
                                          <p:spTgt spid="4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4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 tmFilter="0, 0; .2, .5; .8, .5; 1, 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" dur="250" autoRev="1" fill="hold"/>
                                        <p:tgtEl>
                                          <p:spTgt spid="4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" grpId="0" animBg="1"/>
      <p:bldP spid="42" grpId="0" animBg="1"/>
      <p:bldP spid="43" grpId="0" animBg="1"/>
      <p:bldP spid="4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: скругленные противолежащие углы 1">
            <a:extLst>
              <a:ext uri="{FF2B5EF4-FFF2-40B4-BE49-F238E27FC236}">
                <a16:creationId xmlns:a16="http://schemas.microsoft.com/office/drawing/2014/main" id="{C4AF5CEC-0BEF-43EE-A65E-D5C73740703D}"/>
              </a:ext>
            </a:extLst>
          </p:cNvPr>
          <p:cNvSpPr/>
          <p:nvPr/>
        </p:nvSpPr>
        <p:spPr>
          <a:xfrm>
            <a:off x="842742" y="179029"/>
            <a:ext cx="11175470" cy="6545327"/>
          </a:xfrm>
          <a:prstGeom prst="round2DiagRect">
            <a:avLst>
              <a:gd name="adj1" fmla="val 6129"/>
              <a:gd name="adj2" fmla="val 0"/>
            </a:avLst>
          </a:prstGeom>
          <a:solidFill>
            <a:schemeClr val="bg1"/>
          </a:solidFill>
          <a:ln w="38100">
            <a:solidFill>
              <a:srgbClr val="8EB6B1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uk-UA"/>
          </a:p>
        </p:txBody>
      </p:sp>
      <p:pic>
        <p:nvPicPr>
          <p:cNvPr id="15" name="Рисунок 14" descr="Изображение выглядит как еда&#10;&#10;Автоматически созданное описание">
            <a:extLst>
              <a:ext uri="{FF2B5EF4-FFF2-40B4-BE49-F238E27FC236}">
                <a16:creationId xmlns:a16="http://schemas.microsoft.com/office/drawing/2014/main" id="{B2E52520-ECE7-4491-8068-E19CF2275037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26" t="24070" r="8944" b="53348"/>
          <a:stretch/>
        </p:blipFill>
        <p:spPr>
          <a:xfrm rot="16200000">
            <a:off x="-3101791" y="2901784"/>
            <a:ext cx="7023190" cy="1051656"/>
          </a:xfrm>
          <a:prstGeom prst="rect">
            <a:avLst/>
          </a:prstGeom>
        </p:spPr>
      </p:pic>
      <p:pic>
        <p:nvPicPr>
          <p:cNvPr id="17" name="Рисунок 16" descr="Программист">
            <a:extLst>
              <a:ext uri="{FF2B5EF4-FFF2-40B4-BE49-F238E27FC236}">
                <a16:creationId xmlns:a16="http://schemas.microsoft.com/office/drawing/2014/main" id="{001C8466-D799-4693-8EC0-1C19621200D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-108998" y="-47165"/>
            <a:ext cx="995247" cy="995247"/>
          </a:xfrm>
          <a:prstGeom prst="rect">
            <a:avLst/>
          </a:prstGeom>
        </p:spPr>
      </p:pic>
      <p:sp>
        <p:nvSpPr>
          <p:cNvPr id="20" name="Подзаголовок 2">
            <a:extLst>
              <a:ext uri="{FF2B5EF4-FFF2-40B4-BE49-F238E27FC236}">
                <a16:creationId xmlns:a16="http://schemas.microsoft.com/office/drawing/2014/main" id="{9776BEB8-C511-4948-BDEA-7D7916AC0BF4}"/>
              </a:ext>
            </a:extLst>
          </p:cNvPr>
          <p:cNvSpPr txBox="1">
            <a:spLocks/>
          </p:cNvSpPr>
          <p:nvPr/>
        </p:nvSpPr>
        <p:spPr>
          <a:xfrm>
            <a:off x="1041165" y="445998"/>
            <a:ext cx="10778624" cy="571504"/>
          </a:xfrm>
          <a:prstGeom prst="rect">
            <a:avLst/>
          </a:prstGeom>
          <a:ln>
            <a:noFill/>
          </a:ln>
        </p:spPr>
        <p:txBody>
          <a:bodyPr>
            <a:normAutofit/>
          </a:bodyPr>
          <a:lstStyle/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uk-UA" sz="2400" b="1" i="0" u="none" strike="noStrike" kern="1200" cap="none" spc="0" normalizeH="0" baseline="0" noProof="0" dirty="0">
                <a:ln>
                  <a:noFill/>
                </a:ln>
                <a:solidFill>
                  <a:srgbClr val="000066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Характеристика програмного забезпечення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000066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uk-UA" sz="2400" b="0" i="0" u="none" strike="noStrike" kern="1200" cap="none" spc="0" normalizeH="0" baseline="0" noProof="0" dirty="0">
              <a:ln>
                <a:noFill/>
              </a:ln>
              <a:solidFill>
                <a:schemeClr val="accent3">
                  <a:lumMod val="50000"/>
                </a:schemeClr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  <a:hlinkClick r:id="rId5" action="ppaction://hlinksldjump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uk-UA" sz="2400" b="0" i="0" u="none" strike="noStrike" kern="1200" cap="none" spc="0" normalizeH="0" baseline="0" noProof="0" dirty="0">
              <a:ln>
                <a:noFill/>
              </a:ln>
              <a:solidFill>
                <a:schemeClr val="accent3">
                  <a:lumMod val="50000"/>
                </a:schemeClr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  <a:hlinkClick r:id="rId6" action="ppaction://hlinksldjump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uk-UA" sz="2400" b="0" i="0" u="none" strike="noStrike" kern="1200" cap="none" spc="0" normalizeH="0" baseline="0" noProof="0" dirty="0">
              <a:ln>
                <a:noFill/>
              </a:ln>
              <a:solidFill>
                <a:schemeClr val="accent3">
                  <a:lumMod val="50000"/>
                </a:schemeClr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41" name="номер розділу">
            <a:hlinkClick r:id="rId7" action="ppaction://hlinksldjump"/>
            <a:extLst>
              <a:ext uri="{FF2B5EF4-FFF2-40B4-BE49-F238E27FC236}">
                <a16:creationId xmlns:a16="http://schemas.microsoft.com/office/drawing/2014/main" id="{6FD667D0-365C-48B4-BCF0-1F4DC056285C}"/>
              </a:ext>
            </a:extLst>
          </p:cNvPr>
          <p:cNvSpPr/>
          <p:nvPr/>
        </p:nvSpPr>
        <p:spPr>
          <a:xfrm>
            <a:off x="141696" y="1106797"/>
            <a:ext cx="571504" cy="571504"/>
          </a:xfrm>
          <a:prstGeom prst="ellipse">
            <a:avLst/>
          </a:prstGeom>
          <a:solidFill>
            <a:srgbClr val="009797"/>
          </a:solidFill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>
                <a:solidFill>
                  <a:schemeClr val="bg1"/>
                </a:solidFill>
              </a:rPr>
              <a:t>1</a:t>
            </a:r>
          </a:p>
        </p:txBody>
      </p:sp>
      <p:sp>
        <p:nvSpPr>
          <p:cNvPr id="22" name="кнопка: назад">
            <a:hlinkClick r:id="" action="ppaction://hlinkshowjump?jump=previousslide" highlightClick="1"/>
            <a:extLst>
              <a:ext uri="{FF2B5EF4-FFF2-40B4-BE49-F238E27FC236}">
                <a16:creationId xmlns:a16="http://schemas.microsoft.com/office/drawing/2014/main" id="{7FDBD415-254E-4B82-B542-83E23A7B3E4D}"/>
              </a:ext>
            </a:extLst>
          </p:cNvPr>
          <p:cNvSpPr/>
          <p:nvPr/>
        </p:nvSpPr>
        <p:spPr>
          <a:xfrm>
            <a:off x="10559076" y="6013869"/>
            <a:ext cx="571504" cy="571504"/>
          </a:xfrm>
          <a:prstGeom prst="actionButtonBackPrevious">
            <a:avLst/>
          </a:prstGeom>
          <a:solidFill>
            <a:srgbClr val="008080"/>
          </a:solidFill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24" name="кнопка: далее">
            <a:hlinkClick r:id="" action="ppaction://hlinkshowjump?jump=nextslide" highlightClick="1"/>
            <a:extLst>
              <a:ext uri="{FF2B5EF4-FFF2-40B4-BE49-F238E27FC236}">
                <a16:creationId xmlns:a16="http://schemas.microsoft.com/office/drawing/2014/main" id="{C83002B3-2A44-4E4D-BC28-2EB130D5A889}"/>
              </a:ext>
            </a:extLst>
          </p:cNvPr>
          <p:cNvSpPr/>
          <p:nvPr/>
        </p:nvSpPr>
        <p:spPr>
          <a:xfrm>
            <a:off x="11262686" y="5999379"/>
            <a:ext cx="571504" cy="571504"/>
          </a:xfrm>
          <a:prstGeom prst="actionButtonForwardNext">
            <a:avLst/>
          </a:prstGeom>
          <a:solidFill>
            <a:srgbClr val="008080"/>
          </a:solidFill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25" name="кнопка: домой">
            <a:hlinkClick r:id="" action="ppaction://hlinkshowjump?jump=firstslide" highlightClick="1"/>
            <a:extLst>
              <a:ext uri="{FF2B5EF4-FFF2-40B4-BE49-F238E27FC236}">
                <a16:creationId xmlns:a16="http://schemas.microsoft.com/office/drawing/2014/main" id="{E1A3C554-5EF1-4177-8FB6-178AD9DC2336}"/>
              </a:ext>
            </a:extLst>
          </p:cNvPr>
          <p:cNvSpPr/>
          <p:nvPr/>
        </p:nvSpPr>
        <p:spPr>
          <a:xfrm>
            <a:off x="103448" y="1878191"/>
            <a:ext cx="571504" cy="571504"/>
          </a:xfrm>
          <a:prstGeom prst="actionButtonHome">
            <a:avLst/>
          </a:prstGeom>
          <a:solidFill>
            <a:srgbClr val="008080"/>
          </a:solidFill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21" name="Rectangle 4">
            <a:extLst>
              <a:ext uri="{FF2B5EF4-FFF2-40B4-BE49-F238E27FC236}">
                <a16:creationId xmlns:a16="http://schemas.microsoft.com/office/drawing/2014/main" id="{182D1FB3-F789-4259-9F79-26DF7C689E09}"/>
              </a:ext>
            </a:extLst>
          </p:cNvPr>
          <p:cNvSpPr>
            <a:spLocks noChangeArrowheads="1"/>
          </p:cNvSpPr>
          <p:nvPr/>
        </p:nvSpPr>
        <p:spPr bwMode="auto">
          <a:xfrm>
            <a:off x="1193354" y="1106797"/>
            <a:ext cx="10155904" cy="44649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90000" tIns="46800" rIns="90000" bIns="46800">
            <a:spAutoFit/>
          </a:bodyPr>
          <a:lstStyle/>
          <a:p>
            <a:pPr marL="268288" indent="-268288" eaLnBrk="0" hangingPunct="0">
              <a:spcBef>
                <a:spcPct val="20000"/>
              </a:spcBef>
              <a:buFontTx/>
              <a:buChar char="•"/>
              <a:defRPr/>
            </a:pPr>
            <a:r>
              <a:rPr lang="ru-RU" sz="2000" b="1" dirty="0" err="1">
                <a:solidFill>
                  <a:srgbClr val="ED7D3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Вільне</a:t>
            </a:r>
            <a:r>
              <a:rPr lang="ru-RU" sz="2000" b="1" dirty="0">
                <a:solidFill>
                  <a:srgbClr val="ED7D3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ПЗ</a:t>
            </a:r>
            <a:r>
              <a:rPr lang="ru-RU" sz="2000" dirty="0">
                <a:solidFill>
                  <a:srgbClr val="ED7D3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2000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з </a:t>
            </a:r>
            <a:r>
              <a:rPr lang="ru-RU" sz="2000" dirty="0" err="1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відкритим</a:t>
            </a:r>
            <a:r>
              <a:rPr lang="ru-RU" sz="2000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2000" dirty="0" err="1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вихідним</a:t>
            </a:r>
            <a:r>
              <a:rPr lang="ru-RU" sz="2000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кодом </a:t>
            </a:r>
            <a:r>
              <a:rPr lang="ru-RU" sz="2000" i="1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(</a:t>
            </a:r>
            <a:r>
              <a:rPr lang="en-US" sz="2000" i="1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Open Source</a:t>
            </a:r>
            <a:r>
              <a:rPr lang="ru-RU" sz="2000" i="1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)</a:t>
            </a:r>
            <a:r>
              <a:rPr lang="ru-RU" sz="2000" b="1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 </a:t>
            </a:r>
            <a:r>
              <a:rPr lang="ru-RU" sz="2000" dirty="0" err="1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можна</a:t>
            </a:r>
            <a:r>
              <a:rPr lang="en-US" sz="2000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2000" dirty="0" err="1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безкоштовно</a:t>
            </a:r>
            <a:endParaRPr lang="ru-RU" sz="2000" dirty="0">
              <a:solidFill>
                <a:srgbClr val="00808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623888" lvl="1" indent="-176213" eaLnBrk="0" hangingPunct="0">
              <a:spcBef>
                <a:spcPct val="10000"/>
              </a:spcBef>
              <a:buFont typeface="Verdana" pitchFamily="34" charset="0"/>
              <a:buChar char="▫"/>
              <a:defRPr/>
            </a:pPr>
            <a:r>
              <a:rPr lang="ru-RU" sz="2000" dirty="0" err="1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завантажувати</a:t>
            </a:r>
            <a:r>
              <a:rPr lang="ru-RU" sz="2000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і </a:t>
            </a:r>
            <a:r>
              <a:rPr lang="ru-RU" sz="2000" dirty="0" err="1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використовувати</a:t>
            </a:r>
            <a:r>
              <a:rPr lang="ru-RU" sz="2000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в будь </a:t>
            </a:r>
            <a:r>
              <a:rPr lang="ru-RU" sz="2000" dirty="0" err="1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яких</a:t>
            </a:r>
            <a:r>
              <a:rPr lang="ru-RU" sz="2000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2000" dirty="0" err="1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цілях</a:t>
            </a:r>
            <a:endParaRPr lang="ru-RU" sz="2000" dirty="0">
              <a:solidFill>
                <a:srgbClr val="00808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623888" lvl="1" indent="-176213" eaLnBrk="0" hangingPunct="0">
              <a:spcBef>
                <a:spcPct val="10000"/>
              </a:spcBef>
              <a:buFont typeface="Verdana" pitchFamily="34" charset="0"/>
              <a:buChar char="▫"/>
              <a:defRPr/>
            </a:pPr>
            <a:r>
              <a:rPr lang="ru-RU" sz="2000" dirty="0" err="1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вивчати</a:t>
            </a:r>
            <a:r>
              <a:rPr lang="ru-RU" sz="2000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текст </a:t>
            </a:r>
            <a:r>
              <a:rPr lang="ru-RU" sz="2000" dirty="0" err="1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програми</a:t>
            </a:r>
            <a:endParaRPr lang="ru-RU" sz="2000" dirty="0">
              <a:solidFill>
                <a:srgbClr val="00808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623888" lvl="1" indent="-176213" eaLnBrk="0" hangingPunct="0">
              <a:spcBef>
                <a:spcPct val="10000"/>
              </a:spcBef>
              <a:buFont typeface="Verdana" pitchFamily="34" charset="0"/>
              <a:buChar char="▫"/>
              <a:defRPr/>
            </a:pPr>
            <a:r>
              <a:rPr lang="ru-RU" sz="2000" dirty="0" err="1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розповсюджувати</a:t>
            </a:r>
            <a:r>
              <a:rPr lang="ru-RU" sz="2000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(</a:t>
            </a:r>
            <a:r>
              <a:rPr lang="ru-RU" sz="2000" dirty="0" err="1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безкоштовно</a:t>
            </a:r>
            <a:r>
              <a:rPr lang="ru-RU" sz="2000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2000" dirty="0" err="1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або</a:t>
            </a:r>
            <a:r>
              <a:rPr lang="ru-RU" sz="2000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2000" b="1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за оплату</a:t>
            </a:r>
            <a:r>
              <a:rPr lang="ru-RU" sz="2000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)</a:t>
            </a:r>
          </a:p>
          <a:p>
            <a:pPr marL="623888" lvl="1" indent="-176213" eaLnBrk="0" hangingPunct="0">
              <a:spcBef>
                <a:spcPct val="10000"/>
              </a:spcBef>
              <a:buFont typeface="Verdana" pitchFamily="34" charset="0"/>
              <a:buChar char="▫"/>
              <a:defRPr/>
            </a:pPr>
            <a:r>
              <a:rPr lang="ru-RU" sz="2000" dirty="0" err="1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змінюти</a:t>
            </a:r>
            <a:r>
              <a:rPr lang="ru-RU" sz="2000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код (</a:t>
            </a:r>
            <a:r>
              <a:rPr lang="ru-RU" sz="2000" dirty="0" err="1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розвиток</a:t>
            </a:r>
            <a:r>
              <a:rPr lang="ru-RU" sz="2000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і </a:t>
            </a:r>
            <a:r>
              <a:rPr lang="ru-RU" sz="2000" dirty="0" err="1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вдосконалення</a:t>
            </a:r>
            <a:r>
              <a:rPr lang="ru-RU" sz="2000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)</a:t>
            </a:r>
          </a:p>
          <a:p>
            <a:pPr marL="720725" lvl="1" indent="-273050" eaLnBrk="0" hangingPunct="0">
              <a:spcBef>
                <a:spcPct val="10000"/>
              </a:spcBef>
              <a:buFont typeface="Wingdings" pitchFamily="2" charset="2"/>
              <a:buChar char="§"/>
              <a:defRPr/>
            </a:pPr>
            <a:endParaRPr lang="ru-RU" sz="2000" dirty="0">
              <a:solidFill>
                <a:srgbClr val="00808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720725" lvl="1" indent="-273050" eaLnBrk="0" hangingPunct="0">
              <a:spcBef>
                <a:spcPct val="10000"/>
              </a:spcBef>
              <a:buFont typeface="Wingdings" pitchFamily="2" charset="2"/>
              <a:buChar char="§"/>
              <a:defRPr/>
            </a:pPr>
            <a:endParaRPr lang="ru-RU" sz="2000" dirty="0">
              <a:solidFill>
                <a:srgbClr val="00808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720725" lvl="1" indent="-273050" eaLnBrk="0" hangingPunct="0">
              <a:spcBef>
                <a:spcPct val="10000"/>
              </a:spcBef>
              <a:buFont typeface="Wingdings" pitchFamily="2" charset="2"/>
              <a:buChar char="§"/>
              <a:defRPr/>
            </a:pPr>
            <a:endParaRPr lang="ru-RU" sz="2000" dirty="0">
              <a:solidFill>
                <a:srgbClr val="00808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268288" indent="-268288" eaLnBrk="0" hangingPunct="0">
              <a:spcBef>
                <a:spcPct val="20000"/>
              </a:spcBef>
              <a:buFontTx/>
              <a:buChar char="•"/>
              <a:defRPr/>
            </a:pPr>
            <a:r>
              <a:rPr lang="ru-RU" sz="2000" b="1" dirty="0" err="1">
                <a:solidFill>
                  <a:srgbClr val="ED7D3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Безкоштовне</a:t>
            </a:r>
            <a:r>
              <a:rPr lang="ru-RU" sz="2000" b="1" dirty="0">
                <a:solidFill>
                  <a:srgbClr val="ED7D3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ПЗ </a:t>
            </a:r>
            <a:r>
              <a:rPr lang="ru-RU" sz="2000" i="1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(</a:t>
            </a:r>
            <a:r>
              <a:rPr lang="en-US" sz="2000" i="1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Freeware</a:t>
            </a:r>
            <a:r>
              <a:rPr lang="ru-RU" sz="2000" i="1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)</a:t>
            </a:r>
            <a:r>
              <a:rPr lang="en-US" sz="2000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  <a:r>
              <a:rPr lang="ru-RU" sz="2000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2000" dirty="0" err="1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можна</a:t>
            </a:r>
            <a:r>
              <a:rPr lang="ru-RU" sz="2000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2000" dirty="0" err="1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безкоштовно</a:t>
            </a:r>
            <a:r>
              <a:rPr lang="ru-RU" sz="2000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2000" dirty="0" err="1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використовувати</a:t>
            </a:r>
            <a:r>
              <a:rPr lang="ru-RU" sz="2000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; </a:t>
            </a:r>
            <a:r>
              <a:rPr lang="ru-RU" sz="2000" dirty="0" err="1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вихідного</a:t>
            </a:r>
            <a:r>
              <a:rPr lang="ru-RU" sz="2000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коду </a:t>
            </a:r>
            <a:r>
              <a:rPr lang="ru-RU" sz="2000" dirty="0" err="1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немає</a:t>
            </a:r>
            <a:r>
              <a:rPr lang="ru-RU" sz="2000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; є </a:t>
            </a:r>
            <a:r>
              <a:rPr lang="ru-RU" sz="2000" dirty="0" err="1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обмеження</a:t>
            </a:r>
            <a:r>
              <a:rPr lang="ru-RU" sz="2000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на:</a:t>
            </a:r>
          </a:p>
          <a:p>
            <a:pPr marL="623888" lvl="1" indent="-176213" eaLnBrk="0" hangingPunct="0">
              <a:spcBef>
                <a:spcPct val="10000"/>
              </a:spcBef>
              <a:buFont typeface="Verdana" pitchFamily="34" charset="0"/>
              <a:buChar char="▫"/>
              <a:defRPr/>
            </a:pPr>
            <a:r>
              <a:rPr lang="ru-RU" sz="2000" dirty="0" err="1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комерційне</a:t>
            </a:r>
            <a:r>
              <a:rPr lang="ru-RU" sz="2000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2000" dirty="0" err="1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використання</a:t>
            </a:r>
            <a:endParaRPr lang="ru-RU" sz="2000" dirty="0">
              <a:solidFill>
                <a:srgbClr val="00808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623888" lvl="1" indent="-176213" eaLnBrk="0" hangingPunct="0">
              <a:spcBef>
                <a:spcPct val="10000"/>
              </a:spcBef>
              <a:buFont typeface="Verdana" pitchFamily="34" charset="0"/>
              <a:buChar char="▫"/>
              <a:defRPr/>
            </a:pPr>
            <a:r>
              <a:rPr lang="ru-RU" sz="2000" dirty="0" err="1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зміну</a:t>
            </a:r>
            <a:r>
              <a:rPr lang="ru-RU" sz="2000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кода</a:t>
            </a:r>
          </a:p>
          <a:p>
            <a:pPr marL="623888" lvl="1" indent="-176213" eaLnBrk="0" hangingPunct="0">
              <a:spcBef>
                <a:spcPct val="10000"/>
              </a:spcBef>
              <a:buFont typeface="Verdana" pitchFamily="34" charset="0"/>
              <a:buChar char="▫"/>
              <a:defRPr/>
            </a:pPr>
            <a:r>
              <a:rPr lang="ru-RU" sz="2000" dirty="0" err="1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отримання</a:t>
            </a:r>
            <a:r>
              <a:rPr lang="ru-RU" sz="2000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2000" dirty="0" err="1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даних</a:t>
            </a:r>
            <a:endParaRPr lang="ru-RU" sz="2000" dirty="0">
              <a:solidFill>
                <a:srgbClr val="00808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23" name="Picture 5">
            <a:extLst>
              <a:ext uri="{FF2B5EF4-FFF2-40B4-BE49-F238E27FC236}">
                <a16:creationId xmlns:a16="http://schemas.microsoft.com/office/drawing/2014/main" id="{11440325-5973-447B-A75C-8040A3C35C0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74454" y="2954611"/>
            <a:ext cx="628650" cy="754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6" name="Rectangle 6">
            <a:extLst>
              <a:ext uri="{FF2B5EF4-FFF2-40B4-BE49-F238E27FC236}">
                <a16:creationId xmlns:a16="http://schemas.microsoft.com/office/drawing/2014/main" id="{DC691438-3D18-4355-BAC0-FDD41DD1BEAE}"/>
              </a:ext>
            </a:extLst>
          </p:cNvPr>
          <p:cNvSpPr>
            <a:spLocks noChangeArrowheads="1"/>
          </p:cNvSpPr>
          <p:nvPr/>
        </p:nvSpPr>
        <p:spPr bwMode="auto">
          <a:xfrm>
            <a:off x="2325242" y="3587534"/>
            <a:ext cx="795337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en-US" altLang="uk-UA" dirty="0">
                <a:latin typeface="Verdana" panose="020B0604030504040204" pitchFamily="34" charset="0"/>
              </a:rPr>
              <a:t>Linux</a:t>
            </a:r>
            <a:endParaRPr lang="ru-RU" altLang="uk-UA" dirty="0">
              <a:latin typeface="Verdana" panose="020B0604030504040204" pitchFamily="34" charset="0"/>
            </a:endParaRPr>
          </a:p>
        </p:txBody>
      </p:sp>
      <p:pic>
        <p:nvPicPr>
          <p:cNvPr id="27" name="Picture 7">
            <a:extLst>
              <a:ext uri="{FF2B5EF4-FFF2-40B4-BE49-F238E27FC236}">
                <a16:creationId xmlns:a16="http://schemas.microsoft.com/office/drawing/2014/main" id="{F92694CF-494D-445C-BF7E-13DB117345E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06317" y="2931896"/>
            <a:ext cx="1589087" cy="777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" name="Picture 8">
            <a:extLst>
              <a:ext uri="{FF2B5EF4-FFF2-40B4-BE49-F238E27FC236}">
                <a16:creationId xmlns:a16="http://schemas.microsoft.com/office/drawing/2014/main" id="{1D1C0D9F-E353-49EF-B2E8-DD0C1BF379E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63829" y="2901734"/>
            <a:ext cx="1096963" cy="715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" name="Rectangle 9">
            <a:extLst>
              <a:ext uri="{FF2B5EF4-FFF2-40B4-BE49-F238E27FC236}">
                <a16:creationId xmlns:a16="http://schemas.microsoft.com/office/drawing/2014/main" id="{596C68CD-989B-4BB1-AFA4-8E4860BC2E79}"/>
              </a:ext>
            </a:extLst>
          </p:cNvPr>
          <p:cNvSpPr>
            <a:spLocks noChangeArrowheads="1"/>
          </p:cNvSpPr>
          <p:nvPr/>
        </p:nvSpPr>
        <p:spPr bwMode="auto">
          <a:xfrm>
            <a:off x="6360667" y="3587534"/>
            <a:ext cx="78740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en-US" altLang="uk-UA">
                <a:latin typeface="Verdana" panose="020B0604030504040204" pitchFamily="34" charset="0"/>
              </a:rPr>
              <a:t>Gimp</a:t>
            </a:r>
            <a:endParaRPr lang="ru-RU" altLang="uk-UA">
              <a:latin typeface="Verdana" panose="020B0604030504040204" pitchFamily="34" charset="0"/>
            </a:endParaRPr>
          </a:p>
        </p:txBody>
      </p:sp>
      <p:pic>
        <p:nvPicPr>
          <p:cNvPr id="31" name="Picture 10">
            <a:extLst>
              <a:ext uri="{FF2B5EF4-FFF2-40B4-BE49-F238E27FC236}">
                <a16:creationId xmlns:a16="http://schemas.microsoft.com/office/drawing/2014/main" id="{B014BEF7-7F91-4EBA-9393-2C9B5A33EB9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92542" y="2936659"/>
            <a:ext cx="1428750" cy="704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" name="Picture 11">
            <a:extLst>
              <a:ext uri="{FF2B5EF4-FFF2-40B4-BE49-F238E27FC236}">
                <a16:creationId xmlns:a16="http://schemas.microsoft.com/office/drawing/2014/main" id="{E3DB6F31-1B41-4925-A197-7BC32BDC459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26067" y="3008096"/>
            <a:ext cx="1047750" cy="600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3" name="Picture 12">
            <a:extLst>
              <a:ext uri="{FF2B5EF4-FFF2-40B4-BE49-F238E27FC236}">
                <a16:creationId xmlns:a16="http://schemas.microsoft.com/office/drawing/2014/main" id="{6FB59239-D059-4868-A221-F200417719E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16529" y="4612756"/>
            <a:ext cx="820738" cy="820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4" name="Rectangle 14">
            <a:extLst>
              <a:ext uri="{FF2B5EF4-FFF2-40B4-BE49-F238E27FC236}">
                <a16:creationId xmlns:a16="http://schemas.microsoft.com/office/drawing/2014/main" id="{2D479FC8-F4CF-45AE-8668-6FDDE83D8B9B}"/>
              </a:ext>
            </a:extLst>
          </p:cNvPr>
          <p:cNvSpPr>
            <a:spLocks noChangeArrowheads="1"/>
          </p:cNvSpPr>
          <p:nvPr/>
        </p:nvSpPr>
        <p:spPr bwMode="auto">
          <a:xfrm>
            <a:off x="8913367" y="5425556"/>
            <a:ext cx="817562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en-US" altLang="uk-UA">
                <a:latin typeface="Verdana" panose="020B0604030504040204" pitchFamily="34" charset="0"/>
              </a:rPr>
              <a:t>Avast</a:t>
            </a:r>
            <a:endParaRPr lang="ru-RU" altLang="uk-UA">
              <a:latin typeface="Verdana" panose="020B0604030504040204" pitchFamily="34" charset="0"/>
            </a:endParaRPr>
          </a:p>
        </p:txBody>
      </p:sp>
      <p:pic>
        <p:nvPicPr>
          <p:cNvPr id="35" name="Picture 16">
            <a:extLst>
              <a:ext uri="{FF2B5EF4-FFF2-40B4-BE49-F238E27FC236}">
                <a16:creationId xmlns:a16="http://schemas.microsoft.com/office/drawing/2014/main" id="{72DBA22F-0D2D-44E0-B08A-F0681E2BB4F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40004" y="4927081"/>
            <a:ext cx="1484313" cy="698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6" name="Picture 17">
            <a:extLst>
              <a:ext uri="{FF2B5EF4-FFF2-40B4-BE49-F238E27FC236}">
                <a16:creationId xmlns:a16="http://schemas.microsoft.com/office/drawing/2014/main" id="{61671373-95B9-49DD-8C62-C343EA3E53B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14492" y="2895384"/>
            <a:ext cx="817562" cy="760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7" name="Rectangle 18">
            <a:extLst>
              <a:ext uri="{FF2B5EF4-FFF2-40B4-BE49-F238E27FC236}">
                <a16:creationId xmlns:a16="http://schemas.microsoft.com/office/drawing/2014/main" id="{19167D20-9682-40BA-9D5A-0F947C028BB9}"/>
              </a:ext>
            </a:extLst>
          </p:cNvPr>
          <p:cNvSpPr>
            <a:spLocks noChangeArrowheads="1"/>
          </p:cNvSpPr>
          <p:nvPr/>
        </p:nvSpPr>
        <p:spPr bwMode="auto">
          <a:xfrm>
            <a:off x="5138292" y="3587534"/>
            <a:ext cx="963612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en-US" altLang="uk-UA">
                <a:latin typeface="Verdana" panose="020B0604030504040204" pitchFamily="34" charset="0"/>
              </a:rPr>
              <a:t>Firefox</a:t>
            </a:r>
            <a:endParaRPr lang="ru-RU" altLang="uk-UA">
              <a:latin typeface="Verdana" panose="020B0604030504040204" pitchFamily="34" charset="0"/>
            </a:endParaRPr>
          </a:p>
        </p:txBody>
      </p:sp>
      <p:sp>
        <p:nvSpPr>
          <p:cNvPr id="39" name="Rectangle 14">
            <a:extLst>
              <a:ext uri="{FF2B5EF4-FFF2-40B4-BE49-F238E27FC236}">
                <a16:creationId xmlns:a16="http://schemas.microsoft.com/office/drawing/2014/main" id="{63B96EF1-8CF7-4451-9610-1D412394624E}"/>
              </a:ext>
            </a:extLst>
          </p:cNvPr>
          <p:cNvSpPr>
            <a:spLocks noChangeArrowheads="1"/>
          </p:cNvSpPr>
          <p:nvPr/>
        </p:nvSpPr>
        <p:spPr bwMode="auto">
          <a:xfrm>
            <a:off x="7802117" y="5425556"/>
            <a:ext cx="877887" cy="371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en-US" altLang="uk-UA">
                <a:latin typeface="Verdana" panose="020B0604030504040204" pitchFamily="34" charset="0"/>
              </a:rPr>
              <a:t>Opera</a:t>
            </a:r>
            <a:endParaRPr lang="ru-RU" altLang="uk-UA">
              <a:latin typeface="Verdana" panose="020B0604030504040204" pitchFamily="34" charset="0"/>
            </a:endParaRPr>
          </a:p>
        </p:txBody>
      </p:sp>
      <p:pic>
        <p:nvPicPr>
          <p:cNvPr id="40" name="Picture 7">
            <a:extLst>
              <a:ext uri="{FF2B5EF4-FFF2-40B4-BE49-F238E27FC236}">
                <a16:creationId xmlns:a16="http://schemas.microsoft.com/office/drawing/2014/main" id="{14FCA37F-ED38-4715-AD09-B2C77BDD0C7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6">
            <a:clrChange>
              <a:clrFrom>
                <a:srgbClr val="F9F9F9"/>
              </a:clrFrom>
              <a:clrTo>
                <a:srgbClr val="F9F9F9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51317" y="4649269"/>
            <a:ext cx="815975" cy="720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035576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prism isContent="1" isInverted="1"/>
      </p:transition>
    </mc:Choice>
    <mc:Fallback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: скругленные противолежащие углы 1">
            <a:extLst>
              <a:ext uri="{FF2B5EF4-FFF2-40B4-BE49-F238E27FC236}">
                <a16:creationId xmlns:a16="http://schemas.microsoft.com/office/drawing/2014/main" id="{C4AF5CEC-0BEF-43EE-A65E-D5C73740703D}"/>
              </a:ext>
            </a:extLst>
          </p:cNvPr>
          <p:cNvSpPr/>
          <p:nvPr/>
        </p:nvSpPr>
        <p:spPr>
          <a:xfrm>
            <a:off x="842742" y="179029"/>
            <a:ext cx="11175470" cy="6545327"/>
          </a:xfrm>
          <a:prstGeom prst="round2DiagRect">
            <a:avLst>
              <a:gd name="adj1" fmla="val 6129"/>
              <a:gd name="adj2" fmla="val 0"/>
            </a:avLst>
          </a:prstGeom>
          <a:solidFill>
            <a:schemeClr val="bg1"/>
          </a:solidFill>
          <a:ln w="38100">
            <a:solidFill>
              <a:srgbClr val="8EB6B1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uk-UA"/>
          </a:p>
        </p:txBody>
      </p:sp>
      <p:pic>
        <p:nvPicPr>
          <p:cNvPr id="15" name="Рисунок 14" descr="Изображение выглядит как еда&#10;&#10;Автоматически созданное описание">
            <a:extLst>
              <a:ext uri="{FF2B5EF4-FFF2-40B4-BE49-F238E27FC236}">
                <a16:creationId xmlns:a16="http://schemas.microsoft.com/office/drawing/2014/main" id="{B2E52520-ECE7-4491-8068-E19CF2275037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26" t="24070" r="8944" b="53348"/>
          <a:stretch/>
        </p:blipFill>
        <p:spPr>
          <a:xfrm rot="16200000">
            <a:off x="-3101791" y="2901784"/>
            <a:ext cx="7023190" cy="1051656"/>
          </a:xfrm>
          <a:prstGeom prst="rect">
            <a:avLst/>
          </a:prstGeom>
        </p:spPr>
      </p:pic>
      <p:pic>
        <p:nvPicPr>
          <p:cNvPr id="17" name="Рисунок 16" descr="Программист">
            <a:extLst>
              <a:ext uri="{FF2B5EF4-FFF2-40B4-BE49-F238E27FC236}">
                <a16:creationId xmlns:a16="http://schemas.microsoft.com/office/drawing/2014/main" id="{001C8466-D799-4693-8EC0-1C19621200D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-108998" y="-47165"/>
            <a:ext cx="995247" cy="995247"/>
          </a:xfrm>
          <a:prstGeom prst="rect">
            <a:avLst/>
          </a:prstGeom>
        </p:spPr>
      </p:pic>
      <p:sp>
        <p:nvSpPr>
          <p:cNvPr id="20" name="Подзаголовок 2">
            <a:extLst>
              <a:ext uri="{FF2B5EF4-FFF2-40B4-BE49-F238E27FC236}">
                <a16:creationId xmlns:a16="http://schemas.microsoft.com/office/drawing/2014/main" id="{9776BEB8-C511-4948-BDEA-7D7916AC0BF4}"/>
              </a:ext>
            </a:extLst>
          </p:cNvPr>
          <p:cNvSpPr txBox="1">
            <a:spLocks/>
          </p:cNvSpPr>
          <p:nvPr/>
        </p:nvSpPr>
        <p:spPr>
          <a:xfrm>
            <a:off x="1041165" y="445998"/>
            <a:ext cx="10778624" cy="571504"/>
          </a:xfrm>
          <a:prstGeom prst="rect">
            <a:avLst/>
          </a:prstGeom>
          <a:ln>
            <a:noFill/>
          </a:ln>
        </p:spPr>
        <p:txBody>
          <a:bodyPr>
            <a:normAutofit/>
          </a:bodyPr>
          <a:lstStyle/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uk-UA" sz="2400" b="1" i="0" u="none" strike="noStrike" kern="1200" cap="none" spc="0" normalizeH="0" baseline="0" noProof="0" dirty="0">
                <a:ln>
                  <a:noFill/>
                </a:ln>
                <a:solidFill>
                  <a:srgbClr val="000066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Характеристика програмного забезпечення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000066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uk-UA" sz="2400" b="0" i="0" u="none" strike="noStrike" kern="1200" cap="none" spc="0" normalizeH="0" baseline="0" noProof="0" dirty="0">
              <a:ln>
                <a:noFill/>
              </a:ln>
              <a:solidFill>
                <a:schemeClr val="accent3">
                  <a:lumMod val="50000"/>
                </a:schemeClr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  <a:hlinkClick r:id="rId5" action="ppaction://hlinksldjump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uk-UA" sz="2400" b="0" i="0" u="none" strike="noStrike" kern="1200" cap="none" spc="0" normalizeH="0" baseline="0" noProof="0" dirty="0">
              <a:ln>
                <a:noFill/>
              </a:ln>
              <a:solidFill>
                <a:schemeClr val="accent3">
                  <a:lumMod val="50000"/>
                </a:schemeClr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  <a:hlinkClick r:id="rId6" action="ppaction://hlinksldjump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uk-UA" sz="2400" b="0" i="0" u="none" strike="noStrike" kern="1200" cap="none" spc="0" normalizeH="0" baseline="0" noProof="0" dirty="0">
              <a:ln>
                <a:noFill/>
              </a:ln>
              <a:solidFill>
                <a:schemeClr val="accent3">
                  <a:lumMod val="50000"/>
                </a:schemeClr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41" name="номер розділу">
            <a:hlinkClick r:id="rId7" action="ppaction://hlinksldjump"/>
            <a:extLst>
              <a:ext uri="{FF2B5EF4-FFF2-40B4-BE49-F238E27FC236}">
                <a16:creationId xmlns:a16="http://schemas.microsoft.com/office/drawing/2014/main" id="{6FD667D0-365C-48B4-BCF0-1F4DC056285C}"/>
              </a:ext>
            </a:extLst>
          </p:cNvPr>
          <p:cNvSpPr/>
          <p:nvPr/>
        </p:nvSpPr>
        <p:spPr>
          <a:xfrm>
            <a:off x="141696" y="1106797"/>
            <a:ext cx="571504" cy="571504"/>
          </a:xfrm>
          <a:prstGeom prst="ellipse">
            <a:avLst/>
          </a:prstGeom>
          <a:solidFill>
            <a:srgbClr val="009797"/>
          </a:solidFill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>
                <a:solidFill>
                  <a:schemeClr val="bg1"/>
                </a:solidFill>
              </a:rPr>
              <a:t>1</a:t>
            </a:r>
          </a:p>
        </p:txBody>
      </p:sp>
      <p:sp>
        <p:nvSpPr>
          <p:cNvPr id="22" name="кнопка: назад">
            <a:hlinkClick r:id="" action="ppaction://hlinkshowjump?jump=previousslide" highlightClick="1"/>
            <a:extLst>
              <a:ext uri="{FF2B5EF4-FFF2-40B4-BE49-F238E27FC236}">
                <a16:creationId xmlns:a16="http://schemas.microsoft.com/office/drawing/2014/main" id="{7FDBD415-254E-4B82-B542-83E23A7B3E4D}"/>
              </a:ext>
            </a:extLst>
          </p:cNvPr>
          <p:cNvSpPr/>
          <p:nvPr/>
        </p:nvSpPr>
        <p:spPr>
          <a:xfrm>
            <a:off x="10559076" y="6013869"/>
            <a:ext cx="571504" cy="571504"/>
          </a:xfrm>
          <a:prstGeom prst="actionButtonBackPrevious">
            <a:avLst/>
          </a:prstGeom>
          <a:solidFill>
            <a:srgbClr val="008080"/>
          </a:solidFill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24" name="кнопка: далее">
            <a:hlinkClick r:id="" action="ppaction://hlinkshowjump?jump=nextslide" highlightClick="1"/>
            <a:extLst>
              <a:ext uri="{FF2B5EF4-FFF2-40B4-BE49-F238E27FC236}">
                <a16:creationId xmlns:a16="http://schemas.microsoft.com/office/drawing/2014/main" id="{C83002B3-2A44-4E4D-BC28-2EB130D5A889}"/>
              </a:ext>
            </a:extLst>
          </p:cNvPr>
          <p:cNvSpPr/>
          <p:nvPr/>
        </p:nvSpPr>
        <p:spPr>
          <a:xfrm>
            <a:off x="11262686" y="5999379"/>
            <a:ext cx="571504" cy="571504"/>
          </a:xfrm>
          <a:prstGeom prst="actionButtonForwardNext">
            <a:avLst/>
          </a:prstGeom>
          <a:solidFill>
            <a:srgbClr val="008080"/>
          </a:solidFill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25" name="кнопка: домой">
            <a:hlinkClick r:id="" action="ppaction://hlinkshowjump?jump=firstslide" highlightClick="1"/>
            <a:extLst>
              <a:ext uri="{FF2B5EF4-FFF2-40B4-BE49-F238E27FC236}">
                <a16:creationId xmlns:a16="http://schemas.microsoft.com/office/drawing/2014/main" id="{E1A3C554-5EF1-4177-8FB6-178AD9DC2336}"/>
              </a:ext>
            </a:extLst>
          </p:cNvPr>
          <p:cNvSpPr/>
          <p:nvPr/>
        </p:nvSpPr>
        <p:spPr>
          <a:xfrm>
            <a:off x="103448" y="1878191"/>
            <a:ext cx="571504" cy="571504"/>
          </a:xfrm>
          <a:prstGeom prst="actionButtonHome">
            <a:avLst/>
          </a:prstGeom>
          <a:solidFill>
            <a:srgbClr val="008080"/>
          </a:solidFill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30" name="Rectangle 4">
            <a:extLst>
              <a:ext uri="{FF2B5EF4-FFF2-40B4-BE49-F238E27FC236}">
                <a16:creationId xmlns:a16="http://schemas.microsoft.com/office/drawing/2014/main" id="{4AC157E3-3908-4A41-B3F0-188F9CE72B40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01488" y="1036250"/>
            <a:ext cx="10134020" cy="41571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90000" tIns="46800" rIns="90000" bIns="46800">
            <a:spAutoFit/>
          </a:bodyPr>
          <a:lstStyle/>
          <a:p>
            <a:pPr marL="268288" indent="-268288" eaLnBrk="0" hangingPunct="0">
              <a:spcBef>
                <a:spcPct val="20000"/>
              </a:spcBef>
              <a:buFontTx/>
              <a:buChar char="•"/>
              <a:defRPr/>
            </a:pPr>
            <a:r>
              <a:rPr lang="ru-RU" sz="2000" b="1" dirty="0" err="1">
                <a:solidFill>
                  <a:srgbClr val="ED7D3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Умовно-безкоштовне</a:t>
            </a:r>
            <a:r>
              <a:rPr lang="ru-RU" sz="2000" b="1" dirty="0">
                <a:solidFill>
                  <a:srgbClr val="ED7D3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ПЗ</a:t>
            </a:r>
            <a:r>
              <a:rPr lang="ru-RU" sz="2000" dirty="0">
                <a:solidFill>
                  <a:srgbClr val="ED7D3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2000" i="1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(</a:t>
            </a:r>
            <a:r>
              <a:rPr lang="en-US" sz="2000" i="1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Shareware</a:t>
            </a:r>
            <a:r>
              <a:rPr lang="ru-RU" sz="2000" i="1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)</a:t>
            </a:r>
            <a:r>
              <a:rPr lang="en-US" sz="2000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  <a:r>
              <a:rPr lang="ru-RU" sz="2000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2000" dirty="0" err="1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безкоштовне</a:t>
            </a:r>
            <a:r>
              <a:rPr lang="ru-RU" sz="2000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ПЗ з </a:t>
            </a:r>
            <a:r>
              <a:rPr lang="ru-RU" sz="2000" dirty="0" err="1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обмеженнями</a:t>
            </a:r>
            <a:r>
              <a:rPr lang="ru-RU" sz="2000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</a:p>
          <a:p>
            <a:pPr marL="623888" lvl="1" indent="-176213" eaLnBrk="0" hangingPunct="0">
              <a:spcBef>
                <a:spcPct val="10000"/>
              </a:spcBef>
              <a:buFont typeface="Verdana" pitchFamily="34" charset="0"/>
              <a:buChar char="▫"/>
              <a:defRPr/>
            </a:pPr>
            <a:r>
              <a:rPr lang="ru-RU" sz="2000" dirty="0" err="1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відключені</a:t>
            </a:r>
            <a:r>
              <a:rPr lang="ru-RU" sz="2000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2000" dirty="0" err="1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деякі</a:t>
            </a:r>
            <a:r>
              <a:rPr lang="ru-RU" sz="2000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2000" dirty="0" err="1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функції</a:t>
            </a:r>
            <a:endParaRPr lang="ru-RU" sz="2000" dirty="0">
              <a:solidFill>
                <a:srgbClr val="00808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623888" lvl="1" indent="-176213" eaLnBrk="0" hangingPunct="0">
              <a:spcBef>
                <a:spcPct val="10000"/>
              </a:spcBef>
              <a:buFont typeface="Verdana" pitchFamily="34" charset="0"/>
              <a:buChar char="▫"/>
              <a:defRPr/>
            </a:pPr>
            <a:r>
              <a:rPr lang="ru-RU" sz="2000" dirty="0" err="1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обмежений</a:t>
            </a:r>
            <a:r>
              <a:rPr lang="ru-RU" sz="2000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2000" dirty="0" err="1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термін</a:t>
            </a:r>
            <a:r>
              <a:rPr lang="ru-RU" sz="2000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2000" dirty="0" err="1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дії</a:t>
            </a:r>
            <a:r>
              <a:rPr lang="ru-RU" sz="2000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(30 </a:t>
            </a:r>
            <a:r>
              <a:rPr lang="ru-RU" sz="2000" dirty="0" err="1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днів</a:t>
            </a:r>
            <a:r>
              <a:rPr lang="ru-RU" sz="2000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)</a:t>
            </a:r>
          </a:p>
          <a:p>
            <a:pPr marL="623888" lvl="1" indent="-176213" eaLnBrk="0" hangingPunct="0">
              <a:spcBef>
                <a:spcPct val="10000"/>
              </a:spcBef>
              <a:buFont typeface="Verdana" pitchFamily="34" charset="0"/>
              <a:buChar char="▫"/>
              <a:defRPr/>
            </a:pPr>
            <a:r>
              <a:rPr lang="ru-RU" sz="2000" dirty="0" err="1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обмежена</a:t>
            </a:r>
            <a:r>
              <a:rPr lang="ru-RU" sz="2000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2000" dirty="0" err="1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кількість</a:t>
            </a:r>
            <a:r>
              <a:rPr lang="ru-RU" sz="2000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2000" dirty="0" err="1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завантажень</a:t>
            </a:r>
            <a:endParaRPr lang="ru-RU" sz="2000" dirty="0">
              <a:solidFill>
                <a:srgbClr val="00808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623888" lvl="1" indent="-176213" eaLnBrk="0" hangingPunct="0">
              <a:spcBef>
                <a:spcPct val="10000"/>
              </a:spcBef>
              <a:buFont typeface="Verdana" pitchFamily="34" charset="0"/>
              <a:buChar char="▫"/>
              <a:defRPr/>
            </a:pPr>
            <a:r>
              <a:rPr lang="ru-RU" sz="2000" dirty="0" err="1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дратівливі</a:t>
            </a:r>
            <a:r>
              <a:rPr lang="ru-RU" sz="2000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2000" dirty="0" err="1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повідомлення</a:t>
            </a:r>
            <a:endParaRPr lang="ru-RU" sz="2000" dirty="0">
              <a:solidFill>
                <a:srgbClr val="00808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623888" lvl="1" indent="-176213" eaLnBrk="0" hangingPunct="0">
              <a:spcBef>
                <a:spcPct val="10000"/>
              </a:spcBef>
              <a:buFont typeface="Verdana" pitchFamily="34" charset="0"/>
              <a:buChar char="▫"/>
              <a:defRPr/>
            </a:pPr>
            <a:r>
              <a:rPr lang="ru-RU" sz="2000" dirty="0" err="1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вимушена</a:t>
            </a:r>
            <a:r>
              <a:rPr lang="ru-RU" sz="2000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реклама</a:t>
            </a:r>
          </a:p>
          <a:p>
            <a:pPr marL="720725" lvl="1" indent="-273050" eaLnBrk="0" hangingPunct="0">
              <a:spcBef>
                <a:spcPct val="10000"/>
              </a:spcBef>
              <a:buFont typeface="Wingdings" pitchFamily="2" charset="2"/>
              <a:buNone/>
              <a:defRPr/>
            </a:pPr>
            <a:r>
              <a:rPr lang="ru-RU" sz="2000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Платна </a:t>
            </a:r>
            <a:r>
              <a:rPr lang="ru-RU" sz="2000" dirty="0" err="1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реєсрація</a:t>
            </a:r>
            <a:r>
              <a:rPr lang="ru-RU" sz="2000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2000" dirty="0" err="1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знімає</a:t>
            </a:r>
            <a:r>
              <a:rPr lang="ru-RU" sz="2000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2000" dirty="0" err="1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обмеження</a:t>
            </a:r>
            <a:r>
              <a:rPr lang="ru-RU" sz="2000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.</a:t>
            </a:r>
          </a:p>
          <a:p>
            <a:pPr marL="268288" indent="-268288" eaLnBrk="0" hangingPunct="0">
              <a:spcBef>
                <a:spcPct val="20000"/>
              </a:spcBef>
              <a:buFontTx/>
              <a:buChar char="•"/>
              <a:defRPr/>
            </a:pPr>
            <a:r>
              <a:rPr lang="ru-RU" sz="2000" b="1" dirty="0" err="1">
                <a:solidFill>
                  <a:srgbClr val="ED7D3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Комерційне</a:t>
            </a:r>
            <a:r>
              <a:rPr lang="ru-RU" sz="2000" b="1" dirty="0">
                <a:solidFill>
                  <a:srgbClr val="ED7D3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ПЗ</a:t>
            </a:r>
            <a:r>
              <a:rPr lang="en-US" sz="2000" dirty="0">
                <a:solidFill>
                  <a:srgbClr val="ED7D3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  <a:endParaRPr lang="ru-RU" sz="2000" dirty="0">
              <a:solidFill>
                <a:srgbClr val="ED7D3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623888" lvl="1" indent="-176213" eaLnBrk="0" hangingPunct="0">
              <a:spcBef>
                <a:spcPct val="10000"/>
              </a:spcBef>
              <a:buFont typeface="Verdana" pitchFamily="34" charset="0"/>
              <a:buChar char="▫"/>
              <a:defRPr/>
            </a:pPr>
            <a:r>
              <a:rPr lang="ru-RU" sz="2000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плата за </a:t>
            </a:r>
            <a:r>
              <a:rPr lang="ru-RU" sz="2000" dirty="0" err="1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кажну</a:t>
            </a:r>
            <a:r>
              <a:rPr lang="ru-RU" sz="2000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2000" dirty="0" err="1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копію</a:t>
            </a:r>
            <a:endParaRPr lang="ru-RU" sz="2000" dirty="0">
              <a:solidFill>
                <a:srgbClr val="00808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623888" lvl="1" indent="-176213" eaLnBrk="0" hangingPunct="0">
              <a:spcBef>
                <a:spcPct val="10000"/>
              </a:spcBef>
              <a:buFont typeface="Verdana" pitchFamily="34" charset="0"/>
              <a:buChar char="▫"/>
              <a:defRPr/>
            </a:pPr>
            <a:r>
              <a:rPr lang="ru-RU" sz="2000" i="1" dirty="0" err="1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безкоштовна</a:t>
            </a:r>
            <a:r>
              <a:rPr lang="ru-RU" sz="2000" i="1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2000" i="1" dirty="0" err="1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технічна</a:t>
            </a:r>
            <a:r>
              <a:rPr lang="ru-RU" sz="2000" i="1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2000" i="1" dirty="0" err="1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підтримка</a:t>
            </a:r>
            <a:r>
              <a:rPr lang="ru-RU" sz="2000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(!)</a:t>
            </a:r>
          </a:p>
          <a:p>
            <a:pPr marL="623888" lvl="1" indent="-176213" eaLnBrk="0" hangingPunct="0">
              <a:spcBef>
                <a:spcPct val="10000"/>
              </a:spcBef>
              <a:buFont typeface="Verdana" pitchFamily="34" charset="0"/>
              <a:buChar char="▫"/>
              <a:defRPr/>
            </a:pPr>
            <a:r>
              <a:rPr lang="ru-RU" sz="2000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заборона на </a:t>
            </a:r>
            <a:r>
              <a:rPr lang="ru-RU" sz="2000" dirty="0" err="1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зміну</a:t>
            </a:r>
            <a:r>
              <a:rPr lang="ru-RU" sz="2000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кода </a:t>
            </a:r>
          </a:p>
          <a:p>
            <a:pPr marL="623888" lvl="1" indent="-176213" eaLnBrk="0" hangingPunct="0">
              <a:spcBef>
                <a:spcPct val="10000"/>
              </a:spcBef>
              <a:buFont typeface="Verdana" pitchFamily="34" charset="0"/>
              <a:buChar char="▫"/>
              <a:defRPr/>
            </a:pPr>
            <a:r>
              <a:rPr lang="ru-RU" sz="2000" dirty="0" err="1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швидке</a:t>
            </a:r>
            <a:r>
              <a:rPr lang="ru-RU" sz="2000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2000" dirty="0" err="1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внесення</a:t>
            </a:r>
            <a:r>
              <a:rPr lang="ru-RU" sz="2000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2000" dirty="0" err="1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змін</a:t>
            </a:r>
            <a:r>
              <a:rPr lang="ru-RU" sz="2000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(</a:t>
            </a:r>
            <a:r>
              <a:rPr lang="ru-RU" sz="2000" dirty="0" err="1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сервіс</a:t>
            </a:r>
            <a:r>
              <a:rPr lang="ru-RU" sz="2000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-паки, </a:t>
            </a:r>
            <a:r>
              <a:rPr lang="ru-RU" sz="2000" dirty="0" err="1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нові</a:t>
            </a:r>
            <a:r>
              <a:rPr lang="ru-RU" sz="2000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2000" dirty="0" err="1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версії</a:t>
            </a:r>
            <a:r>
              <a:rPr lang="ru-RU" sz="2000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)</a:t>
            </a:r>
          </a:p>
        </p:txBody>
      </p:sp>
      <p:pic>
        <p:nvPicPr>
          <p:cNvPr id="38" name="Picture 5">
            <a:extLst>
              <a:ext uri="{FF2B5EF4-FFF2-40B4-BE49-F238E27FC236}">
                <a16:creationId xmlns:a16="http://schemas.microsoft.com/office/drawing/2014/main" id="{57133488-EDB4-4340-8269-0EF270F4930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9401" y="1450317"/>
            <a:ext cx="2038905" cy="411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2" name="Picture 6">
            <a:extLst>
              <a:ext uri="{FF2B5EF4-FFF2-40B4-BE49-F238E27FC236}">
                <a16:creationId xmlns:a16="http://schemas.microsoft.com/office/drawing/2014/main" id="{8BF4591B-B7B8-46EE-9E3B-84C98BB1D24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38763" y="1914525"/>
            <a:ext cx="2157812" cy="428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3" name="Picture 7">
            <a:extLst>
              <a:ext uri="{FF2B5EF4-FFF2-40B4-BE49-F238E27FC236}">
                <a16:creationId xmlns:a16="http://schemas.microsoft.com/office/drawing/2014/main" id="{18875070-FC31-4248-8227-D93E3A77311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1463" y="2430463"/>
            <a:ext cx="646994" cy="568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4" name="Rectangle 8">
            <a:extLst>
              <a:ext uri="{FF2B5EF4-FFF2-40B4-BE49-F238E27FC236}">
                <a16:creationId xmlns:a16="http://schemas.microsoft.com/office/drawing/2014/main" id="{C1EB0850-7CE9-4220-99A5-AA54EFF4FEAC}"/>
              </a:ext>
            </a:extLst>
          </p:cNvPr>
          <p:cNvSpPr>
            <a:spLocks noChangeArrowheads="1"/>
          </p:cNvSpPr>
          <p:nvPr/>
        </p:nvSpPr>
        <p:spPr bwMode="auto">
          <a:xfrm>
            <a:off x="8126138" y="2452688"/>
            <a:ext cx="1502076" cy="5254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tIns="46800" rIns="90000" bIns="4680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en-US" altLang="uk-UA" sz="1400" dirty="0">
                <a:latin typeface="Verdana" panose="020B0604030504040204" pitchFamily="34" charset="0"/>
              </a:rPr>
              <a:t>Nero Burning</a:t>
            </a:r>
            <a:br>
              <a:rPr lang="en-US" altLang="uk-UA" sz="1400" dirty="0">
                <a:latin typeface="Verdana" panose="020B0604030504040204" pitchFamily="34" charset="0"/>
              </a:rPr>
            </a:br>
            <a:r>
              <a:rPr lang="en-US" altLang="uk-UA" sz="1400" dirty="0">
                <a:latin typeface="Verdana" panose="020B0604030504040204" pitchFamily="34" charset="0"/>
              </a:rPr>
              <a:t>Rom</a:t>
            </a:r>
            <a:endParaRPr lang="ru-RU" altLang="uk-UA" sz="1400" dirty="0">
              <a:latin typeface="Verdana" panose="020B0604030504040204" pitchFamily="34" charset="0"/>
            </a:endParaRPr>
          </a:p>
        </p:txBody>
      </p:sp>
      <p:sp>
        <p:nvSpPr>
          <p:cNvPr id="45" name="Rectangle 9">
            <a:extLst>
              <a:ext uri="{FF2B5EF4-FFF2-40B4-BE49-F238E27FC236}">
                <a16:creationId xmlns:a16="http://schemas.microsoft.com/office/drawing/2014/main" id="{BE0348E8-AC74-41AE-B35E-942740C1C19D}"/>
              </a:ext>
            </a:extLst>
          </p:cNvPr>
          <p:cNvSpPr>
            <a:spLocks noChangeArrowheads="1"/>
          </p:cNvSpPr>
          <p:nvPr/>
        </p:nvSpPr>
        <p:spPr bwMode="auto">
          <a:xfrm>
            <a:off x="8315051" y="3121025"/>
            <a:ext cx="890053" cy="3099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tIns="46800" rIns="90000" bIns="4680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en-US" altLang="uk-UA" sz="1400">
                <a:latin typeface="Verdana" panose="020B0604030504040204" pitchFamily="34" charset="0"/>
              </a:rPr>
              <a:t>TheBat</a:t>
            </a:r>
            <a:endParaRPr lang="ru-RU" altLang="uk-UA" sz="1400">
              <a:latin typeface="Verdana" panose="020B0604030504040204" pitchFamily="34" charset="0"/>
            </a:endParaRPr>
          </a:p>
        </p:txBody>
      </p:sp>
      <p:pic>
        <p:nvPicPr>
          <p:cNvPr id="46" name="Picture 10">
            <a:extLst>
              <a:ext uri="{FF2B5EF4-FFF2-40B4-BE49-F238E27FC236}">
                <a16:creationId xmlns:a16="http://schemas.microsoft.com/office/drawing/2014/main" id="{1BB3B12C-25FF-4574-95CD-624BB55702A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14951" y="3017838"/>
            <a:ext cx="883059" cy="506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199614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prism isContent="1" isInverted="1"/>
      </p:transition>
    </mc:Choice>
    <mc:Fallback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: скругленные противолежащие углы 1">
            <a:extLst>
              <a:ext uri="{FF2B5EF4-FFF2-40B4-BE49-F238E27FC236}">
                <a16:creationId xmlns:a16="http://schemas.microsoft.com/office/drawing/2014/main" id="{C4AF5CEC-0BEF-43EE-A65E-D5C73740703D}"/>
              </a:ext>
            </a:extLst>
          </p:cNvPr>
          <p:cNvSpPr/>
          <p:nvPr/>
        </p:nvSpPr>
        <p:spPr>
          <a:xfrm>
            <a:off x="842742" y="179029"/>
            <a:ext cx="11175470" cy="6545327"/>
          </a:xfrm>
          <a:prstGeom prst="round2DiagRect">
            <a:avLst>
              <a:gd name="adj1" fmla="val 6129"/>
              <a:gd name="adj2" fmla="val 0"/>
            </a:avLst>
          </a:prstGeom>
          <a:solidFill>
            <a:schemeClr val="bg1"/>
          </a:solidFill>
          <a:ln w="38100">
            <a:solidFill>
              <a:srgbClr val="8EB6B1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uk-UA"/>
          </a:p>
        </p:txBody>
      </p:sp>
      <p:pic>
        <p:nvPicPr>
          <p:cNvPr id="15" name="Рисунок 14" descr="Изображение выглядит как еда&#10;&#10;Автоматически созданное описание">
            <a:extLst>
              <a:ext uri="{FF2B5EF4-FFF2-40B4-BE49-F238E27FC236}">
                <a16:creationId xmlns:a16="http://schemas.microsoft.com/office/drawing/2014/main" id="{B2E52520-ECE7-4491-8068-E19CF2275037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26" t="24070" r="8944" b="53348"/>
          <a:stretch/>
        </p:blipFill>
        <p:spPr>
          <a:xfrm rot="16200000">
            <a:off x="-3101791" y="2901784"/>
            <a:ext cx="7023190" cy="1051656"/>
          </a:xfrm>
          <a:prstGeom prst="rect">
            <a:avLst/>
          </a:prstGeom>
        </p:spPr>
      </p:pic>
      <p:pic>
        <p:nvPicPr>
          <p:cNvPr id="17" name="Рисунок 16" descr="Программист">
            <a:extLst>
              <a:ext uri="{FF2B5EF4-FFF2-40B4-BE49-F238E27FC236}">
                <a16:creationId xmlns:a16="http://schemas.microsoft.com/office/drawing/2014/main" id="{001C8466-D799-4693-8EC0-1C19621200D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-108998" y="-47165"/>
            <a:ext cx="995247" cy="995247"/>
          </a:xfrm>
          <a:prstGeom prst="rect">
            <a:avLst/>
          </a:prstGeom>
        </p:spPr>
      </p:pic>
      <p:sp>
        <p:nvSpPr>
          <p:cNvPr id="20" name="Подзаголовок 2">
            <a:extLst>
              <a:ext uri="{FF2B5EF4-FFF2-40B4-BE49-F238E27FC236}">
                <a16:creationId xmlns:a16="http://schemas.microsoft.com/office/drawing/2014/main" id="{9776BEB8-C511-4948-BDEA-7D7916AC0BF4}"/>
              </a:ext>
            </a:extLst>
          </p:cNvPr>
          <p:cNvSpPr txBox="1">
            <a:spLocks/>
          </p:cNvSpPr>
          <p:nvPr/>
        </p:nvSpPr>
        <p:spPr>
          <a:xfrm>
            <a:off x="1041165" y="445998"/>
            <a:ext cx="10778624" cy="571504"/>
          </a:xfrm>
          <a:prstGeom prst="rect">
            <a:avLst/>
          </a:prstGeom>
          <a:ln>
            <a:noFill/>
          </a:ln>
        </p:spPr>
        <p:txBody>
          <a:bodyPr>
            <a:normAutofit/>
          </a:bodyPr>
          <a:lstStyle/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uk-UA" sz="2400" b="1" i="0" u="none" strike="noStrike" kern="1200" cap="none" spc="0" normalizeH="0" baseline="0" noProof="0" dirty="0">
                <a:ln>
                  <a:noFill/>
                </a:ln>
                <a:solidFill>
                  <a:srgbClr val="000066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Поняття програмного забезпечення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000066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uk-UA" sz="2400" b="0" i="0" u="none" strike="noStrike" kern="1200" cap="none" spc="0" normalizeH="0" baseline="0" noProof="0" dirty="0">
              <a:ln>
                <a:noFill/>
              </a:ln>
              <a:solidFill>
                <a:schemeClr val="accent3">
                  <a:lumMod val="50000"/>
                </a:schemeClr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  <a:hlinkClick r:id="rId5" action="ppaction://hlinksldjump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uk-UA" sz="2400" b="0" i="0" u="none" strike="noStrike" kern="1200" cap="none" spc="0" normalizeH="0" baseline="0" noProof="0" dirty="0">
              <a:ln>
                <a:noFill/>
              </a:ln>
              <a:solidFill>
                <a:schemeClr val="accent3">
                  <a:lumMod val="50000"/>
                </a:schemeClr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  <a:hlinkClick r:id="rId6" action="ppaction://hlinksldjump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uk-UA" sz="2400" b="0" i="0" u="none" strike="noStrike" kern="1200" cap="none" spc="0" normalizeH="0" baseline="0" noProof="0" dirty="0">
              <a:ln>
                <a:noFill/>
              </a:ln>
              <a:solidFill>
                <a:schemeClr val="accent3">
                  <a:lumMod val="50000"/>
                </a:schemeClr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41" name="номер розділу">
            <a:hlinkClick r:id="rId7" action="ppaction://hlinksldjump"/>
            <a:extLst>
              <a:ext uri="{FF2B5EF4-FFF2-40B4-BE49-F238E27FC236}">
                <a16:creationId xmlns:a16="http://schemas.microsoft.com/office/drawing/2014/main" id="{6FD667D0-365C-48B4-BCF0-1F4DC056285C}"/>
              </a:ext>
            </a:extLst>
          </p:cNvPr>
          <p:cNvSpPr/>
          <p:nvPr/>
        </p:nvSpPr>
        <p:spPr>
          <a:xfrm>
            <a:off x="141696" y="1106797"/>
            <a:ext cx="571504" cy="571504"/>
          </a:xfrm>
          <a:prstGeom prst="ellipse">
            <a:avLst/>
          </a:prstGeom>
          <a:solidFill>
            <a:srgbClr val="009797"/>
          </a:solidFill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>
                <a:solidFill>
                  <a:schemeClr val="bg1"/>
                </a:solidFill>
              </a:rPr>
              <a:t>1</a:t>
            </a:r>
          </a:p>
        </p:txBody>
      </p:sp>
      <p:sp>
        <p:nvSpPr>
          <p:cNvPr id="22" name="кнопка: назад">
            <a:hlinkClick r:id="" action="ppaction://hlinkshowjump?jump=previousslide" highlightClick="1"/>
            <a:extLst>
              <a:ext uri="{FF2B5EF4-FFF2-40B4-BE49-F238E27FC236}">
                <a16:creationId xmlns:a16="http://schemas.microsoft.com/office/drawing/2014/main" id="{7FDBD415-254E-4B82-B542-83E23A7B3E4D}"/>
              </a:ext>
            </a:extLst>
          </p:cNvPr>
          <p:cNvSpPr/>
          <p:nvPr/>
        </p:nvSpPr>
        <p:spPr>
          <a:xfrm>
            <a:off x="10559076" y="6013869"/>
            <a:ext cx="571504" cy="571504"/>
          </a:xfrm>
          <a:prstGeom prst="actionButtonBackPrevious">
            <a:avLst/>
          </a:prstGeom>
          <a:solidFill>
            <a:srgbClr val="008080"/>
          </a:solidFill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24" name="кнопка: далее">
            <a:hlinkClick r:id="" action="ppaction://hlinkshowjump?jump=nextslide" highlightClick="1"/>
            <a:extLst>
              <a:ext uri="{FF2B5EF4-FFF2-40B4-BE49-F238E27FC236}">
                <a16:creationId xmlns:a16="http://schemas.microsoft.com/office/drawing/2014/main" id="{C83002B3-2A44-4E4D-BC28-2EB130D5A889}"/>
              </a:ext>
            </a:extLst>
          </p:cNvPr>
          <p:cNvSpPr/>
          <p:nvPr/>
        </p:nvSpPr>
        <p:spPr>
          <a:xfrm>
            <a:off x="11262686" y="5999379"/>
            <a:ext cx="571504" cy="571504"/>
          </a:xfrm>
          <a:prstGeom prst="actionButtonForwardNext">
            <a:avLst/>
          </a:prstGeom>
          <a:solidFill>
            <a:srgbClr val="008080"/>
          </a:solidFill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25" name="кнопка: домой">
            <a:hlinkClick r:id="" action="ppaction://hlinkshowjump?jump=firstslide" highlightClick="1"/>
            <a:extLst>
              <a:ext uri="{FF2B5EF4-FFF2-40B4-BE49-F238E27FC236}">
                <a16:creationId xmlns:a16="http://schemas.microsoft.com/office/drawing/2014/main" id="{E1A3C554-5EF1-4177-8FB6-178AD9DC2336}"/>
              </a:ext>
            </a:extLst>
          </p:cNvPr>
          <p:cNvSpPr/>
          <p:nvPr/>
        </p:nvSpPr>
        <p:spPr>
          <a:xfrm>
            <a:off x="103448" y="1878191"/>
            <a:ext cx="571504" cy="571504"/>
          </a:xfrm>
          <a:prstGeom prst="actionButtonHome">
            <a:avLst/>
          </a:prstGeom>
          <a:solidFill>
            <a:srgbClr val="008080"/>
          </a:solidFill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12" name="текст підказки">
            <a:extLst>
              <a:ext uri="{FF2B5EF4-FFF2-40B4-BE49-F238E27FC236}">
                <a16:creationId xmlns:a16="http://schemas.microsoft.com/office/drawing/2014/main" id="{2A36CCC5-C86F-4EF2-9F16-3A0B978C4B33}"/>
              </a:ext>
            </a:extLst>
          </p:cNvPr>
          <p:cNvSpPr txBox="1">
            <a:spLocks/>
          </p:cNvSpPr>
          <p:nvPr/>
        </p:nvSpPr>
        <p:spPr>
          <a:xfrm>
            <a:off x="1193354" y="1280514"/>
            <a:ext cx="10640837" cy="4565391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indent="357188">
              <a:spcBef>
                <a:spcPct val="20000"/>
              </a:spcBef>
              <a:defRPr/>
            </a:pPr>
            <a:r>
              <a:rPr lang="uk-UA" sz="2000" b="1" dirty="0">
                <a:solidFill>
                  <a:srgbClr val="ED7D3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Програмна складова (</a:t>
            </a:r>
            <a:r>
              <a:rPr lang="en-US" sz="2000" b="1" dirty="0">
                <a:solidFill>
                  <a:srgbClr val="ED7D3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software) </a:t>
            </a:r>
            <a:r>
              <a:rPr lang="en-US" sz="2000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— </a:t>
            </a:r>
            <a:r>
              <a:rPr lang="uk-UA" sz="2000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це комплекс програм, які забезпечують </a:t>
            </a:r>
            <a:r>
              <a:rPr lang="uk-UA" sz="2000" dirty="0" err="1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рееалізацію</a:t>
            </a:r>
            <a:r>
              <a:rPr lang="uk-UA" sz="2000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інформаційних процесів пристроями інформаційної системи. Програми та інші види даних, з якими працює інформаційна система, утворюють інформаційну складову інформаційної системи.</a:t>
            </a:r>
          </a:p>
          <a:p>
            <a:pPr marL="342900" marR="0" lvl="0" indent="-34290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uk-UA" sz="2000" i="0" u="none" strike="noStrike" kern="1200" cap="none" spc="0" normalizeH="0" baseline="0" noProof="0" dirty="0">
              <a:ln>
                <a:noFill/>
              </a:ln>
              <a:solidFill>
                <a:srgbClr val="008080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grpSp>
        <p:nvGrpSpPr>
          <p:cNvPr id="6" name="Группа 5">
            <a:extLst>
              <a:ext uri="{FF2B5EF4-FFF2-40B4-BE49-F238E27FC236}">
                <a16:creationId xmlns:a16="http://schemas.microsoft.com/office/drawing/2014/main" id="{FD3ABEF7-E0CA-4CB9-9B5C-462236DC2689}"/>
              </a:ext>
            </a:extLst>
          </p:cNvPr>
          <p:cNvGrpSpPr/>
          <p:nvPr/>
        </p:nvGrpSpPr>
        <p:grpSpPr>
          <a:xfrm>
            <a:off x="3370753" y="2548899"/>
            <a:ext cx="6119447" cy="4130072"/>
            <a:chOff x="3370753" y="2548899"/>
            <a:chExt cx="6119447" cy="4130072"/>
          </a:xfrm>
        </p:grpSpPr>
        <p:pic>
          <p:nvPicPr>
            <p:cNvPr id="4" name="Рисунок 3">
              <a:extLst>
                <a:ext uri="{FF2B5EF4-FFF2-40B4-BE49-F238E27FC236}">
                  <a16:creationId xmlns:a16="http://schemas.microsoft.com/office/drawing/2014/main" id="{A40559C2-808E-491F-85AA-EC6DE67C4D3B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rcRect l="5879" t="2763" r="5721" b="10744"/>
            <a:stretch/>
          </p:blipFill>
          <p:spPr>
            <a:xfrm>
              <a:off x="3370753" y="2548899"/>
              <a:ext cx="6119447" cy="4130072"/>
            </a:xfrm>
            <a:prstGeom prst="rect">
              <a:avLst/>
            </a:prstGeom>
          </p:spPr>
        </p:pic>
        <p:sp>
          <p:nvSpPr>
            <p:cNvPr id="14" name="текст підказки">
              <a:extLst>
                <a:ext uri="{FF2B5EF4-FFF2-40B4-BE49-F238E27FC236}">
                  <a16:creationId xmlns:a16="http://schemas.microsoft.com/office/drawing/2014/main" id="{4654B2F6-041B-482F-B2B1-4AA78A2B38CD}"/>
                </a:ext>
              </a:extLst>
            </p:cNvPr>
            <p:cNvSpPr txBox="1">
              <a:spLocks/>
            </p:cNvSpPr>
            <p:nvPr/>
          </p:nvSpPr>
          <p:spPr>
            <a:xfrm>
              <a:off x="6228020" y="2918427"/>
              <a:ext cx="2074152" cy="445277"/>
            </a:xfrm>
            <a:prstGeom prst="rect">
              <a:avLst/>
            </a:prstGeom>
          </p:spPr>
          <p:txBody>
            <a:bodyPr>
              <a:normAutofit/>
            </a:bodyPr>
            <a:lstStyle/>
            <a:p>
              <a:pPr marR="0" lvl="0" defTabSz="914400" rtl="0" eaLnBrk="1" fontAlgn="auto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ts val="0"/>
                </a:spcAft>
                <a:buClrTx/>
                <a:buSzTx/>
                <a:tabLst/>
                <a:defRPr/>
              </a:pPr>
              <a:r>
                <a:rPr lang="uk-UA" sz="2000" dirty="0">
                  <a:solidFill>
                    <a:schemeClr val="bg1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Системне ПЗ</a:t>
              </a:r>
            </a:p>
            <a:p>
              <a:pPr marL="342900" marR="0" lvl="0" indent="-342900" defTabSz="914400" rtl="0" eaLnBrk="1" fontAlgn="auto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ts val="0"/>
                </a:spcAft>
                <a:buClrTx/>
                <a:buSzTx/>
                <a:tabLst/>
                <a:defRPr/>
              </a:pPr>
              <a:endParaRPr kumimoji="0" lang="uk-UA" sz="200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</p:txBody>
        </p:sp>
        <p:sp>
          <p:nvSpPr>
            <p:cNvPr id="16" name="текст підказки">
              <a:extLst>
                <a:ext uri="{FF2B5EF4-FFF2-40B4-BE49-F238E27FC236}">
                  <a16:creationId xmlns:a16="http://schemas.microsoft.com/office/drawing/2014/main" id="{842A47C3-FF2F-4E42-9FFF-0DFDD7EF9E00}"/>
                </a:ext>
              </a:extLst>
            </p:cNvPr>
            <p:cNvSpPr txBox="1">
              <a:spLocks/>
            </p:cNvSpPr>
            <p:nvPr/>
          </p:nvSpPr>
          <p:spPr>
            <a:xfrm>
              <a:off x="7083804" y="4391296"/>
              <a:ext cx="2074152" cy="445277"/>
            </a:xfrm>
            <a:prstGeom prst="rect">
              <a:avLst/>
            </a:prstGeom>
          </p:spPr>
          <p:txBody>
            <a:bodyPr>
              <a:normAutofit/>
            </a:bodyPr>
            <a:lstStyle/>
            <a:p>
              <a:pPr marR="0" lvl="0" defTabSz="914400" rtl="0" eaLnBrk="1" fontAlgn="auto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ts val="0"/>
                </a:spcAft>
                <a:buClrTx/>
                <a:buSzTx/>
                <a:tabLst/>
                <a:defRPr/>
              </a:pPr>
              <a:r>
                <a:rPr lang="uk-UA" sz="2000" dirty="0">
                  <a:solidFill>
                    <a:schemeClr val="bg1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Прикладне ПЗ</a:t>
              </a:r>
            </a:p>
            <a:p>
              <a:pPr marL="342900" marR="0" lvl="0" indent="-342900" defTabSz="914400" rtl="0" eaLnBrk="1" fontAlgn="auto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ts val="0"/>
                </a:spcAft>
                <a:buClrTx/>
                <a:buSzTx/>
                <a:tabLst/>
                <a:defRPr/>
              </a:pPr>
              <a:endParaRPr kumimoji="0" lang="uk-UA" sz="200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</p:txBody>
        </p:sp>
        <p:sp>
          <p:nvSpPr>
            <p:cNvPr id="18" name="текст підказки">
              <a:extLst>
                <a:ext uri="{FF2B5EF4-FFF2-40B4-BE49-F238E27FC236}">
                  <a16:creationId xmlns:a16="http://schemas.microsoft.com/office/drawing/2014/main" id="{AB8D6042-189D-47EC-BE7B-114E032A66DF}"/>
                </a:ext>
              </a:extLst>
            </p:cNvPr>
            <p:cNvSpPr txBox="1">
              <a:spLocks/>
            </p:cNvSpPr>
            <p:nvPr/>
          </p:nvSpPr>
          <p:spPr>
            <a:xfrm>
              <a:off x="6430476" y="5626822"/>
              <a:ext cx="2074151" cy="445277"/>
            </a:xfrm>
            <a:prstGeom prst="rect">
              <a:avLst/>
            </a:prstGeom>
          </p:spPr>
          <p:txBody>
            <a:bodyPr>
              <a:noAutofit/>
            </a:bodyPr>
            <a:lstStyle/>
            <a:p>
              <a:pPr marR="0" lvl="0" defTabSz="914400" rtl="0" eaLnBrk="1" fontAlgn="auto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ts val="0"/>
                </a:spcAft>
                <a:buClrTx/>
                <a:buSzTx/>
                <a:tabLst/>
                <a:defRPr/>
              </a:pPr>
              <a:r>
                <a:rPr lang="uk-UA" sz="2000" dirty="0">
                  <a:solidFill>
                    <a:schemeClr val="bg1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Системи </a:t>
              </a:r>
            </a:p>
            <a:p>
              <a:pPr marR="0" lvl="0" defTabSz="914400" rtl="0" eaLnBrk="1" fontAlgn="auto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ts val="0"/>
                </a:spcAft>
                <a:buClrTx/>
                <a:buSzTx/>
                <a:tabLst/>
                <a:defRPr/>
              </a:pPr>
              <a:r>
                <a:rPr lang="uk-UA" sz="2000" dirty="0">
                  <a:solidFill>
                    <a:schemeClr val="bg1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програмування</a:t>
              </a:r>
            </a:p>
            <a:p>
              <a:pPr marL="342900" marR="0" lvl="0" indent="-342900" defTabSz="914400" rtl="0" eaLnBrk="1" fontAlgn="auto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ts val="0"/>
                </a:spcAft>
                <a:buClrTx/>
                <a:buSzTx/>
                <a:tabLst/>
                <a:defRPr/>
              </a:pPr>
              <a:endParaRPr kumimoji="0" lang="uk-UA" sz="200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</p:txBody>
        </p:sp>
        <p:sp>
          <p:nvSpPr>
            <p:cNvPr id="19" name="текст підказки">
              <a:extLst>
                <a:ext uri="{FF2B5EF4-FFF2-40B4-BE49-F238E27FC236}">
                  <a16:creationId xmlns:a16="http://schemas.microsoft.com/office/drawing/2014/main" id="{FDB189A4-1F06-4548-B981-58E33B434D12}"/>
                </a:ext>
              </a:extLst>
            </p:cNvPr>
            <p:cNvSpPr txBox="1">
              <a:spLocks/>
            </p:cNvSpPr>
            <p:nvPr/>
          </p:nvSpPr>
          <p:spPr>
            <a:xfrm>
              <a:off x="4160474" y="4365337"/>
              <a:ext cx="1277931" cy="445277"/>
            </a:xfrm>
            <a:prstGeom prst="rect">
              <a:avLst/>
            </a:prstGeom>
          </p:spPr>
          <p:txBody>
            <a:bodyPr>
              <a:normAutofit fontScale="92500"/>
            </a:bodyPr>
            <a:lstStyle/>
            <a:p>
              <a:pPr marR="0" lvl="0" defTabSz="914400" rtl="0" eaLnBrk="1" fontAlgn="auto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ts val="0"/>
                </a:spcAft>
                <a:buClrTx/>
                <a:buSzTx/>
                <a:tabLst/>
                <a:defRPr/>
              </a:pPr>
              <a:r>
                <a:rPr lang="uk-UA" sz="2000" b="1" dirty="0">
                  <a:solidFill>
                    <a:srgbClr val="002060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Види ПЗ</a:t>
              </a:r>
              <a:endParaRPr kumimoji="0" lang="uk-UA" sz="20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8958999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prism isContent="1" isInverted="1"/>
      </p:transition>
    </mc:Choice>
    <mc:Fallback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: скругленные противолежащие углы 1">
            <a:extLst>
              <a:ext uri="{FF2B5EF4-FFF2-40B4-BE49-F238E27FC236}">
                <a16:creationId xmlns:a16="http://schemas.microsoft.com/office/drawing/2014/main" id="{C4AF5CEC-0BEF-43EE-A65E-D5C73740703D}"/>
              </a:ext>
            </a:extLst>
          </p:cNvPr>
          <p:cNvSpPr/>
          <p:nvPr/>
        </p:nvSpPr>
        <p:spPr>
          <a:xfrm>
            <a:off x="842742" y="179029"/>
            <a:ext cx="11175470" cy="6545327"/>
          </a:xfrm>
          <a:prstGeom prst="round2DiagRect">
            <a:avLst>
              <a:gd name="adj1" fmla="val 6129"/>
              <a:gd name="adj2" fmla="val 0"/>
            </a:avLst>
          </a:prstGeom>
          <a:solidFill>
            <a:schemeClr val="bg1"/>
          </a:solidFill>
          <a:ln w="38100">
            <a:solidFill>
              <a:srgbClr val="8EB6B1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uk-UA"/>
          </a:p>
        </p:txBody>
      </p:sp>
      <p:pic>
        <p:nvPicPr>
          <p:cNvPr id="15" name="Рисунок 14" descr="Изображение выглядит как еда&#10;&#10;Автоматически созданное описание">
            <a:extLst>
              <a:ext uri="{FF2B5EF4-FFF2-40B4-BE49-F238E27FC236}">
                <a16:creationId xmlns:a16="http://schemas.microsoft.com/office/drawing/2014/main" id="{B2E52520-ECE7-4491-8068-E19CF2275037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26" t="24070" r="8944" b="53348"/>
          <a:stretch/>
        </p:blipFill>
        <p:spPr>
          <a:xfrm rot="16200000">
            <a:off x="-3101791" y="2901784"/>
            <a:ext cx="7023190" cy="1051656"/>
          </a:xfrm>
          <a:prstGeom prst="rect">
            <a:avLst/>
          </a:prstGeom>
        </p:spPr>
      </p:pic>
      <p:pic>
        <p:nvPicPr>
          <p:cNvPr id="17" name="Рисунок 16" descr="Программист">
            <a:extLst>
              <a:ext uri="{FF2B5EF4-FFF2-40B4-BE49-F238E27FC236}">
                <a16:creationId xmlns:a16="http://schemas.microsoft.com/office/drawing/2014/main" id="{001C8466-D799-4693-8EC0-1C19621200D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-108998" y="-47165"/>
            <a:ext cx="995247" cy="995247"/>
          </a:xfrm>
          <a:prstGeom prst="rect">
            <a:avLst/>
          </a:prstGeom>
        </p:spPr>
      </p:pic>
      <p:sp>
        <p:nvSpPr>
          <p:cNvPr id="20" name="Подзаголовок 2">
            <a:extLst>
              <a:ext uri="{FF2B5EF4-FFF2-40B4-BE49-F238E27FC236}">
                <a16:creationId xmlns:a16="http://schemas.microsoft.com/office/drawing/2014/main" id="{9776BEB8-C511-4948-BDEA-7D7916AC0BF4}"/>
              </a:ext>
            </a:extLst>
          </p:cNvPr>
          <p:cNvSpPr txBox="1">
            <a:spLocks/>
          </p:cNvSpPr>
          <p:nvPr/>
        </p:nvSpPr>
        <p:spPr>
          <a:xfrm>
            <a:off x="1041165" y="445998"/>
            <a:ext cx="10778624" cy="571504"/>
          </a:xfrm>
          <a:prstGeom prst="rect">
            <a:avLst/>
          </a:prstGeom>
          <a:ln>
            <a:noFill/>
          </a:ln>
        </p:spPr>
        <p:txBody>
          <a:bodyPr>
            <a:normAutofit/>
          </a:bodyPr>
          <a:lstStyle/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uk-UA" sz="2400" b="1" i="0" u="none" strike="noStrike" kern="1200" cap="none" spc="0" normalizeH="0" baseline="0" noProof="0" dirty="0">
                <a:ln>
                  <a:noFill/>
                </a:ln>
                <a:solidFill>
                  <a:srgbClr val="000066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Системне програмне забезпечення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008080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uk-UA" sz="2400" b="0" i="0" u="none" strike="noStrike" kern="1200" cap="none" spc="0" normalizeH="0" baseline="0" noProof="0" dirty="0">
              <a:ln>
                <a:noFill/>
              </a:ln>
              <a:solidFill>
                <a:schemeClr val="accent3">
                  <a:lumMod val="50000"/>
                </a:schemeClr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  <a:hlinkClick r:id="rId5" action="ppaction://hlinksldjump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uk-UA" sz="2400" b="0" i="0" u="none" strike="noStrike" kern="1200" cap="none" spc="0" normalizeH="0" baseline="0" noProof="0" dirty="0">
              <a:ln>
                <a:noFill/>
              </a:ln>
              <a:solidFill>
                <a:schemeClr val="accent3">
                  <a:lumMod val="50000"/>
                </a:schemeClr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  <a:hlinkClick r:id="rId6" action="ppaction://hlinksldjump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uk-UA" sz="2400" b="0" i="0" u="none" strike="noStrike" kern="1200" cap="none" spc="0" normalizeH="0" baseline="0" noProof="0" dirty="0">
              <a:ln>
                <a:noFill/>
              </a:ln>
              <a:solidFill>
                <a:schemeClr val="accent3">
                  <a:lumMod val="50000"/>
                </a:schemeClr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41" name="номер розділу">
            <a:hlinkClick r:id="rId7" action="ppaction://hlinksldjump"/>
            <a:extLst>
              <a:ext uri="{FF2B5EF4-FFF2-40B4-BE49-F238E27FC236}">
                <a16:creationId xmlns:a16="http://schemas.microsoft.com/office/drawing/2014/main" id="{6FD667D0-365C-48B4-BCF0-1F4DC056285C}"/>
              </a:ext>
            </a:extLst>
          </p:cNvPr>
          <p:cNvSpPr/>
          <p:nvPr/>
        </p:nvSpPr>
        <p:spPr>
          <a:xfrm>
            <a:off x="141696" y="1106797"/>
            <a:ext cx="571504" cy="571504"/>
          </a:xfrm>
          <a:prstGeom prst="ellipse">
            <a:avLst/>
          </a:prstGeom>
          <a:solidFill>
            <a:srgbClr val="009797"/>
          </a:solidFill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>
                <a:solidFill>
                  <a:schemeClr val="bg1"/>
                </a:solidFill>
              </a:rPr>
              <a:t>2</a:t>
            </a:r>
          </a:p>
        </p:txBody>
      </p:sp>
      <p:sp>
        <p:nvSpPr>
          <p:cNvPr id="22" name="кнопка: назад">
            <a:hlinkClick r:id="" action="ppaction://hlinkshowjump?jump=previousslide" highlightClick="1"/>
            <a:extLst>
              <a:ext uri="{FF2B5EF4-FFF2-40B4-BE49-F238E27FC236}">
                <a16:creationId xmlns:a16="http://schemas.microsoft.com/office/drawing/2014/main" id="{7FDBD415-254E-4B82-B542-83E23A7B3E4D}"/>
              </a:ext>
            </a:extLst>
          </p:cNvPr>
          <p:cNvSpPr/>
          <p:nvPr/>
        </p:nvSpPr>
        <p:spPr>
          <a:xfrm>
            <a:off x="10559076" y="6013869"/>
            <a:ext cx="571504" cy="571504"/>
          </a:xfrm>
          <a:prstGeom prst="actionButtonBackPrevious">
            <a:avLst/>
          </a:prstGeom>
          <a:solidFill>
            <a:srgbClr val="008080"/>
          </a:solidFill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24" name="кнопка: далее">
            <a:hlinkClick r:id="" action="ppaction://hlinkshowjump?jump=nextslide" highlightClick="1"/>
            <a:extLst>
              <a:ext uri="{FF2B5EF4-FFF2-40B4-BE49-F238E27FC236}">
                <a16:creationId xmlns:a16="http://schemas.microsoft.com/office/drawing/2014/main" id="{C83002B3-2A44-4E4D-BC28-2EB130D5A889}"/>
              </a:ext>
            </a:extLst>
          </p:cNvPr>
          <p:cNvSpPr/>
          <p:nvPr/>
        </p:nvSpPr>
        <p:spPr>
          <a:xfrm>
            <a:off x="11262686" y="5999379"/>
            <a:ext cx="571504" cy="571504"/>
          </a:xfrm>
          <a:prstGeom prst="actionButtonForwardNext">
            <a:avLst/>
          </a:prstGeom>
          <a:solidFill>
            <a:srgbClr val="008080"/>
          </a:solidFill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25" name="кнопка: домой">
            <a:hlinkClick r:id="" action="ppaction://hlinkshowjump?jump=firstslide" highlightClick="1"/>
            <a:extLst>
              <a:ext uri="{FF2B5EF4-FFF2-40B4-BE49-F238E27FC236}">
                <a16:creationId xmlns:a16="http://schemas.microsoft.com/office/drawing/2014/main" id="{E1A3C554-5EF1-4177-8FB6-178AD9DC2336}"/>
              </a:ext>
            </a:extLst>
          </p:cNvPr>
          <p:cNvSpPr/>
          <p:nvPr/>
        </p:nvSpPr>
        <p:spPr>
          <a:xfrm>
            <a:off x="103448" y="1878191"/>
            <a:ext cx="571504" cy="571504"/>
          </a:xfrm>
          <a:prstGeom prst="actionButtonHome">
            <a:avLst/>
          </a:prstGeom>
          <a:solidFill>
            <a:srgbClr val="008080"/>
          </a:solidFill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FAF6025A-2FDC-4C17-BB3A-16BF23327759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970921" y="351261"/>
            <a:ext cx="10031084" cy="6324896"/>
          </a:xfrm>
          <a:prstGeom prst="rect">
            <a:avLst/>
          </a:prstGeom>
        </p:spPr>
      </p:pic>
      <p:sp>
        <p:nvSpPr>
          <p:cNvPr id="12" name="текст підказки">
            <a:extLst>
              <a:ext uri="{FF2B5EF4-FFF2-40B4-BE49-F238E27FC236}">
                <a16:creationId xmlns:a16="http://schemas.microsoft.com/office/drawing/2014/main" id="{DBF6841B-74BA-47FE-A648-8D5E60A12563}"/>
              </a:ext>
            </a:extLst>
          </p:cNvPr>
          <p:cNvSpPr txBox="1">
            <a:spLocks/>
          </p:cNvSpPr>
          <p:nvPr/>
        </p:nvSpPr>
        <p:spPr>
          <a:xfrm>
            <a:off x="4989246" y="1356495"/>
            <a:ext cx="2196960" cy="703031"/>
          </a:xfrm>
          <a:prstGeom prst="rect">
            <a:avLst/>
          </a:prstGeom>
        </p:spPr>
        <p:txBody>
          <a:bodyPr>
            <a:normAutofit lnSpcReduction="10000"/>
          </a:bodyPr>
          <a:lstStyle/>
          <a:p>
            <a:pPr marR="0" lvl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uk-UA" sz="2000" b="1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поділяється</a:t>
            </a:r>
          </a:p>
          <a:p>
            <a:pPr marR="0" lvl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uk-UA" sz="2000" b="1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на</a:t>
            </a:r>
          </a:p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uk-UA" sz="2000" i="0" u="none" strike="noStrike" kern="1200" cap="none" spc="0" normalizeH="0" baseline="0" noProof="0" dirty="0">
              <a:ln>
                <a:noFill/>
              </a:ln>
              <a:solidFill>
                <a:srgbClr val="008080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0D8AE81-24B0-450A-B4BD-96E93CDFAA84}"/>
              </a:ext>
            </a:extLst>
          </p:cNvPr>
          <p:cNvSpPr txBox="1"/>
          <p:nvPr/>
        </p:nvSpPr>
        <p:spPr>
          <a:xfrm>
            <a:off x="2608289" y="3194992"/>
            <a:ext cx="212646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4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Операційна система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D515DDD6-A83D-4417-BCF7-8FF8004A093E}"/>
              </a:ext>
            </a:extLst>
          </p:cNvPr>
          <p:cNvSpPr txBox="1"/>
          <p:nvPr/>
        </p:nvSpPr>
        <p:spPr>
          <a:xfrm>
            <a:off x="7024109" y="3379659"/>
            <a:ext cx="23203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4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Службове ПЗ</a:t>
            </a:r>
          </a:p>
        </p:txBody>
      </p:sp>
    </p:spTree>
    <p:extLst>
      <p:ext uri="{BB962C8B-B14F-4D97-AF65-F5344CB8AC3E}">
        <p14:creationId xmlns:p14="http://schemas.microsoft.com/office/powerpoint/2010/main" val="42614838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prism isContent="1" isInverted="1"/>
      </p:transition>
    </mc:Choice>
    <mc:Fallback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: скругленные противолежащие углы 1">
            <a:extLst>
              <a:ext uri="{FF2B5EF4-FFF2-40B4-BE49-F238E27FC236}">
                <a16:creationId xmlns:a16="http://schemas.microsoft.com/office/drawing/2014/main" id="{C4AF5CEC-0BEF-43EE-A65E-D5C73740703D}"/>
              </a:ext>
            </a:extLst>
          </p:cNvPr>
          <p:cNvSpPr/>
          <p:nvPr/>
        </p:nvSpPr>
        <p:spPr>
          <a:xfrm>
            <a:off x="842742" y="179029"/>
            <a:ext cx="11175470" cy="6545327"/>
          </a:xfrm>
          <a:prstGeom prst="round2DiagRect">
            <a:avLst>
              <a:gd name="adj1" fmla="val 6129"/>
              <a:gd name="adj2" fmla="val 0"/>
            </a:avLst>
          </a:prstGeom>
          <a:solidFill>
            <a:schemeClr val="bg1"/>
          </a:solidFill>
          <a:ln w="38100">
            <a:solidFill>
              <a:srgbClr val="8EB6B1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uk-UA"/>
          </a:p>
        </p:txBody>
      </p:sp>
      <p:pic>
        <p:nvPicPr>
          <p:cNvPr id="15" name="Рисунок 14" descr="Изображение выглядит как еда&#10;&#10;Автоматически созданное описание">
            <a:extLst>
              <a:ext uri="{FF2B5EF4-FFF2-40B4-BE49-F238E27FC236}">
                <a16:creationId xmlns:a16="http://schemas.microsoft.com/office/drawing/2014/main" id="{B2E52520-ECE7-4491-8068-E19CF2275037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26" t="24070" r="8944" b="53348"/>
          <a:stretch/>
        </p:blipFill>
        <p:spPr>
          <a:xfrm rot="16200000">
            <a:off x="-3101791" y="2901784"/>
            <a:ext cx="7023190" cy="1051656"/>
          </a:xfrm>
          <a:prstGeom prst="rect">
            <a:avLst/>
          </a:prstGeom>
        </p:spPr>
      </p:pic>
      <p:pic>
        <p:nvPicPr>
          <p:cNvPr id="17" name="Рисунок 16" descr="Программист">
            <a:extLst>
              <a:ext uri="{FF2B5EF4-FFF2-40B4-BE49-F238E27FC236}">
                <a16:creationId xmlns:a16="http://schemas.microsoft.com/office/drawing/2014/main" id="{001C8466-D799-4693-8EC0-1C19621200D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-108998" y="-47165"/>
            <a:ext cx="995247" cy="995247"/>
          </a:xfrm>
          <a:prstGeom prst="rect">
            <a:avLst/>
          </a:prstGeom>
        </p:spPr>
      </p:pic>
      <p:sp>
        <p:nvSpPr>
          <p:cNvPr id="20" name="Подзаголовок 2">
            <a:extLst>
              <a:ext uri="{FF2B5EF4-FFF2-40B4-BE49-F238E27FC236}">
                <a16:creationId xmlns:a16="http://schemas.microsoft.com/office/drawing/2014/main" id="{9776BEB8-C511-4948-BDEA-7D7916AC0BF4}"/>
              </a:ext>
            </a:extLst>
          </p:cNvPr>
          <p:cNvSpPr txBox="1">
            <a:spLocks/>
          </p:cNvSpPr>
          <p:nvPr/>
        </p:nvSpPr>
        <p:spPr>
          <a:xfrm>
            <a:off x="1041165" y="445998"/>
            <a:ext cx="10778624" cy="571504"/>
          </a:xfrm>
          <a:prstGeom prst="rect">
            <a:avLst/>
          </a:prstGeom>
          <a:ln>
            <a:noFill/>
          </a:ln>
        </p:spPr>
        <p:txBody>
          <a:bodyPr>
            <a:normAutofit/>
          </a:bodyPr>
          <a:lstStyle/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uk-UA" sz="2400" b="1" i="0" u="none" strike="noStrike" kern="1200" cap="none" spc="0" normalizeH="0" baseline="0" noProof="0" dirty="0">
                <a:ln>
                  <a:noFill/>
                </a:ln>
                <a:solidFill>
                  <a:srgbClr val="000066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Поняття операційної системи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008080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uk-UA" sz="2400" b="0" i="0" u="none" strike="noStrike" kern="1200" cap="none" spc="0" normalizeH="0" baseline="0" noProof="0" dirty="0">
              <a:ln>
                <a:noFill/>
              </a:ln>
              <a:solidFill>
                <a:schemeClr val="accent3">
                  <a:lumMod val="50000"/>
                </a:schemeClr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  <a:hlinkClick r:id="rId5" action="ppaction://hlinksldjump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uk-UA" sz="2400" b="0" i="0" u="none" strike="noStrike" kern="1200" cap="none" spc="0" normalizeH="0" baseline="0" noProof="0" dirty="0">
              <a:ln>
                <a:noFill/>
              </a:ln>
              <a:solidFill>
                <a:schemeClr val="accent3">
                  <a:lumMod val="50000"/>
                </a:schemeClr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  <a:hlinkClick r:id="rId6" action="ppaction://hlinksldjump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uk-UA" sz="2400" b="0" i="0" u="none" strike="noStrike" kern="1200" cap="none" spc="0" normalizeH="0" baseline="0" noProof="0" dirty="0">
              <a:ln>
                <a:noFill/>
              </a:ln>
              <a:solidFill>
                <a:schemeClr val="accent3">
                  <a:lumMod val="50000"/>
                </a:schemeClr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41" name="номер розділу">
            <a:hlinkClick r:id="rId7" action="ppaction://hlinksldjump"/>
            <a:extLst>
              <a:ext uri="{FF2B5EF4-FFF2-40B4-BE49-F238E27FC236}">
                <a16:creationId xmlns:a16="http://schemas.microsoft.com/office/drawing/2014/main" id="{6FD667D0-365C-48B4-BCF0-1F4DC056285C}"/>
              </a:ext>
            </a:extLst>
          </p:cNvPr>
          <p:cNvSpPr/>
          <p:nvPr/>
        </p:nvSpPr>
        <p:spPr>
          <a:xfrm>
            <a:off x="141696" y="1106797"/>
            <a:ext cx="571504" cy="571504"/>
          </a:xfrm>
          <a:prstGeom prst="ellipse">
            <a:avLst/>
          </a:prstGeom>
          <a:solidFill>
            <a:srgbClr val="009797"/>
          </a:solidFill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>
                <a:solidFill>
                  <a:schemeClr val="bg1"/>
                </a:solidFill>
              </a:rPr>
              <a:t>2</a:t>
            </a:r>
          </a:p>
        </p:txBody>
      </p:sp>
      <p:sp>
        <p:nvSpPr>
          <p:cNvPr id="22" name="кнопка: назад">
            <a:hlinkClick r:id="" action="ppaction://hlinkshowjump?jump=previousslide" highlightClick="1"/>
            <a:extLst>
              <a:ext uri="{FF2B5EF4-FFF2-40B4-BE49-F238E27FC236}">
                <a16:creationId xmlns:a16="http://schemas.microsoft.com/office/drawing/2014/main" id="{7FDBD415-254E-4B82-B542-83E23A7B3E4D}"/>
              </a:ext>
            </a:extLst>
          </p:cNvPr>
          <p:cNvSpPr/>
          <p:nvPr/>
        </p:nvSpPr>
        <p:spPr>
          <a:xfrm>
            <a:off x="10559076" y="6013869"/>
            <a:ext cx="571504" cy="571504"/>
          </a:xfrm>
          <a:prstGeom prst="actionButtonBackPrevious">
            <a:avLst/>
          </a:prstGeom>
          <a:solidFill>
            <a:srgbClr val="008080"/>
          </a:solidFill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24" name="кнопка: далее">
            <a:hlinkClick r:id="" action="ppaction://hlinkshowjump?jump=nextslide" highlightClick="1"/>
            <a:extLst>
              <a:ext uri="{FF2B5EF4-FFF2-40B4-BE49-F238E27FC236}">
                <a16:creationId xmlns:a16="http://schemas.microsoft.com/office/drawing/2014/main" id="{C83002B3-2A44-4E4D-BC28-2EB130D5A889}"/>
              </a:ext>
            </a:extLst>
          </p:cNvPr>
          <p:cNvSpPr/>
          <p:nvPr/>
        </p:nvSpPr>
        <p:spPr>
          <a:xfrm>
            <a:off x="11262686" y="5999379"/>
            <a:ext cx="571504" cy="571504"/>
          </a:xfrm>
          <a:prstGeom prst="actionButtonForwardNext">
            <a:avLst/>
          </a:prstGeom>
          <a:solidFill>
            <a:srgbClr val="008080"/>
          </a:solidFill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25" name="кнопка: домой">
            <a:hlinkClick r:id="" action="ppaction://hlinkshowjump?jump=firstslide" highlightClick="1"/>
            <a:extLst>
              <a:ext uri="{FF2B5EF4-FFF2-40B4-BE49-F238E27FC236}">
                <a16:creationId xmlns:a16="http://schemas.microsoft.com/office/drawing/2014/main" id="{E1A3C554-5EF1-4177-8FB6-178AD9DC2336}"/>
              </a:ext>
            </a:extLst>
          </p:cNvPr>
          <p:cNvSpPr/>
          <p:nvPr/>
        </p:nvSpPr>
        <p:spPr>
          <a:xfrm>
            <a:off x="103448" y="1878191"/>
            <a:ext cx="571504" cy="571504"/>
          </a:xfrm>
          <a:prstGeom prst="actionButtonHome">
            <a:avLst/>
          </a:prstGeom>
          <a:solidFill>
            <a:srgbClr val="008080"/>
          </a:solidFill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12" name="текст підказки">
            <a:extLst>
              <a:ext uri="{FF2B5EF4-FFF2-40B4-BE49-F238E27FC236}">
                <a16:creationId xmlns:a16="http://schemas.microsoft.com/office/drawing/2014/main" id="{BCB31507-F88A-4542-9B30-2CE5EDD85EAE}"/>
              </a:ext>
            </a:extLst>
          </p:cNvPr>
          <p:cNvSpPr txBox="1">
            <a:spLocks/>
          </p:cNvSpPr>
          <p:nvPr/>
        </p:nvSpPr>
        <p:spPr>
          <a:xfrm>
            <a:off x="1193354" y="1280514"/>
            <a:ext cx="10640837" cy="1420483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>
              <a:spcBef>
                <a:spcPct val="20000"/>
              </a:spcBef>
              <a:defRPr/>
            </a:pPr>
            <a:r>
              <a:rPr lang="uk-UA" sz="2000" b="1" dirty="0">
                <a:solidFill>
                  <a:srgbClr val="ED7D3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Операційна система (ОС) </a:t>
            </a:r>
            <a:r>
              <a:rPr lang="uk-UA" sz="2000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– це комплекс програм, який забезпечує користувачу і прикладним програмам зручний інтерфейс (спосіб обміну інформацією) з апаратними засобами комп’ютера.</a:t>
            </a:r>
          </a:p>
          <a:p>
            <a:pPr lvl="0" algn="ctr">
              <a:spcBef>
                <a:spcPct val="20000"/>
              </a:spcBef>
              <a:defRPr/>
            </a:pPr>
            <a:r>
              <a:rPr lang="uk-UA" sz="2000" b="1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Функції ОС (що вона забезпечує):</a:t>
            </a:r>
          </a:p>
          <a:p>
            <a:pPr marL="342900" marR="0" lvl="0" indent="-34290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uk-UA" sz="2000" i="0" u="none" strike="noStrike" kern="1200" cap="none" spc="0" normalizeH="0" baseline="0" noProof="0" dirty="0">
              <a:ln>
                <a:noFill/>
              </a:ln>
              <a:solidFill>
                <a:srgbClr val="008080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graphicFrame>
        <p:nvGraphicFramePr>
          <p:cNvPr id="4" name="Схема 3">
            <a:extLst>
              <a:ext uri="{FF2B5EF4-FFF2-40B4-BE49-F238E27FC236}">
                <a16:creationId xmlns:a16="http://schemas.microsoft.com/office/drawing/2014/main" id="{A9903204-8E88-4523-9705-553F6FDAB88F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592173850"/>
              </p:ext>
            </p:extLst>
          </p:nvPr>
        </p:nvGraphicFramePr>
        <p:xfrm>
          <a:off x="1411503" y="2250831"/>
          <a:ext cx="9375313" cy="432005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</p:spTree>
    <p:extLst>
      <p:ext uri="{BB962C8B-B14F-4D97-AF65-F5344CB8AC3E}">
        <p14:creationId xmlns:p14="http://schemas.microsoft.com/office/powerpoint/2010/main" val="9924787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prism isContent="1" isInverted="1"/>
      </p:transition>
    </mc:Choice>
    <mc:Fallback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: скругленные противолежащие углы 1">
            <a:extLst>
              <a:ext uri="{FF2B5EF4-FFF2-40B4-BE49-F238E27FC236}">
                <a16:creationId xmlns:a16="http://schemas.microsoft.com/office/drawing/2014/main" id="{C4AF5CEC-0BEF-43EE-A65E-D5C73740703D}"/>
              </a:ext>
            </a:extLst>
          </p:cNvPr>
          <p:cNvSpPr/>
          <p:nvPr/>
        </p:nvSpPr>
        <p:spPr>
          <a:xfrm>
            <a:off x="842742" y="179029"/>
            <a:ext cx="11175470" cy="6545327"/>
          </a:xfrm>
          <a:prstGeom prst="round2DiagRect">
            <a:avLst>
              <a:gd name="adj1" fmla="val 6129"/>
              <a:gd name="adj2" fmla="val 0"/>
            </a:avLst>
          </a:prstGeom>
          <a:solidFill>
            <a:schemeClr val="bg1"/>
          </a:solidFill>
          <a:ln w="38100">
            <a:solidFill>
              <a:srgbClr val="8EB6B1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uk-UA"/>
          </a:p>
        </p:txBody>
      </p:sp>
      <p:pic>
        <p:nvPicPr>
          <p:cNvPr id="15" name="Рисунок 14" descr="Изображение выглядит как еда&#10;&#10;Автоматически созданное описание">
            <a:extLst>
              <a:ext uri="{FF2B5EF4-FFF2-40B4-BE49-F238E27FC236}">
                <a16:creationId xmlns:a16="http://schemas.microsoft.com/office/drawing/2014/main" id="{B2E52520-ECE7-4491-8068-E19CF2275037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26" t="24070" r="8944" b="53348"/>
          <a:stretch/>
        </p:blipFill>
        <p:spPr>
          <a:xfrm rot="16200000">
            <a:off x="-3101791" y="2901784"/>
            <a:ext cx="7023190" cy="1051656"/>
          </a:xfrm>
          <a:prstGeom prst="rect">
            <a:avLst/>
          </a:prstGeom>
        </p:spPr>
      </p:pic>
      <p:pic>
        <p:nvPicPr>
          <p:cNvPr id="17" name="Рисунок 16" descr="Программист">
            <a:extLst>
              <a:ext uri="{FF2B5EF4-FFF2-40B4-BE49-F238E27FC236}">
                <a16:creationId xmlns:a16="http://schemas.microsoft.com/office/drawing/2014/main" id="{001C8466-D799-4693-8EC0-1C19621200D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-108998" y="-47165"/>
            <a:ext cx="995247" cy="995247"/>
          </a:xfrm>
          <a:prstGeom prst="rect">
            <a:avLst/>
          </a:prstGeom>
        </p:spPr>
      </p:pic>
      <p:sp>
        <p:nvSpPr>
          <p:cNvPr id="20" name="Подзаголовок 2">
            <a:extLst>
              <a:ext uri="{FF2B5EF4-FFF2-40B4-BE49-F238E27FC236}">
                <a16:creationId xmlns:a16="http://schemas.microsoft.com/office/drawing/2014/main" id="{9776BEB8-C511-4948-BDEA-7D7916AC0BF4}"/>
              </a:ext>
            </a:extLst>
          </p:cNvPr>
          <p:cNvSpPr txBox="1">
            <a:spLocks/>
          </p:cNvSpPr>
          <p:nvPr/>
        </p:nvSpPr>
        <p:spPr>
          <a:xfrm>
            <a:off x="1041165" y="445998"/>
            <a:ext cx="10778624" cy="571504"/>
          </a:xfrm>
          <a:prstGeom prst="rect">
            <a:avLst/>
          </a:prstGeom>
          <a:ln>
            <a:noFill/>
          </a:ln>
        </p:spPr>
        <p:txBody>
          <a:bodyPr>
            <a:normAutofit/>
          </a:bodyPr>
          <a:lstStyle/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uk-UA" sz="2400" b="1" i="0" u="none" strike="noStrike" kern="1200" cap="none" spc="0" normalizeH="0" baseline="0" noProof="0" dirty="0">
                <a:ln>
                  <a:noFill/>
                </a:ln>
                <a:solidFill>
                  <a:srgbClr val="000066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На ПК </a:t>
            </a:r>
            <a:r>
              <a:rPr kumimoji="0" lang="uk-UA" sz="2400" b="1" i="0" u="none" strike="noStrike" kern="1200" cap="none" spc="0" normalizeH="0" baseline="0" noProof="0" dirty="0" err="1">
                <a:ln>
                  <a:noFill/>
                </a:ln>
                <a:solidFill>
                  <a:srgbClr val="000066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використов</a:t>
            </a:r>
            <a:r>
              <a:rPr lang="uk-UA" sz="2400" b="1" dirty="0" err="1">
                <a:solidFill>
                  <a:srgbClr val="000066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ують</a:t>
            </a:r>
            <a:r>
              <a:rPr lang="uk-UA" sz="2400" b="1" dirty="0">
                <a:solidFill>
                  <a:srgbClr val="000066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ОС</a:t>
            </a:r>
            <a:endParaRPr kumimoji="0" lang="uk-UA" sz="2400" b="1" i="0" u="none" strike="noStrike" kern="1200" cap="none" spc="0" normalizeH="0" baseline="0" noProof="0" dirty="0">
              <a:ln>
                <a:noFill/>
              </a:ln>
              <a:solidFill>
                <a:srgbClr val="000066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008080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uk-UA" sz="2400" b="0" i="0" u="none" strike="noStrike" kern="1200" cap="none" spc="0" normalizeH="0" baseline="0" noProof="0" dirty="0">
              <a:ln>
                <a:noFill/>
              </a:ln>
              <a:solidFill>
                <a:schemeClr val="accent3">
                  <a:lumMod val="50000"/>
                </a:schemeClr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  <a:hlinkClick r:id="rId5" action="ppaction://hlinksldjump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uk-UA" sz="2400" b="0" i="0" u="none" strike="noStrike" kern="1200" cap="none" spc="0" normalizeH="0" baseline="0" noProof="0" dirty="0">
              <a:ln>
                <a:noFill/>
              </a:ln>
              <a:solidFill>
                <a:schemeClr val="accent3">
                  <a:lumMod val="50000"/>
                </a:schemeClr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  <a:hlinkClick r:id="rId6" action="ppaction://hlinksldjump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uk-UA" sz="2400" b="0" i="0" u="none" strike="noStrike" kern="1200" cap="none" spc="0" normalizeH="0" baseline="0" noProof="0" dirty="0">
              <a:ln>
                <a:noFill/>
              </a:ln>
              <a:solidFill>
                <a:schemeClr val="accent3">
                  <a:lumMod val="50000"/>
                </a:schemeClr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41" name="номер розділу">
            <a:hlinkClick r:id="rId7" action="ppaction://hlinksldjump"/>
            <a:extLst>
              <a:ext uri="{FF2B5EF4-FFF2-40B4-BE49-F238E27FC236}">
                <a16:creationId xmlns:a16="http://schemas.microsoft.com/office/drawing/2014/main" id="{6FD667D0-365C-48B4-BCF0-1F4DC056285C}"/>
              </a:ext>
            </a:extLst>
          </p:cNvPr>
          <p:cNvSpPr/>
          <p:nvPr/>
        </p:nvSpPr>
        <p:spPr>
          <a:xfrm>
            <a:off x="141696" y="1106797"/>
            <a:ext cx="571504" cy="571504"/>
          </a:xfrm>
          <a:prstGeom prst="ellipse">
            <a:avLst/>
          </a:prstGeom>
          <a:solidFill>
            <a:srgbClr val="009797"/>
          </a:solidFill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>
                <a:solidFill>
                  <a:schemeClr val="bg1"/>
                </a:solidFill>
              </a:rPr>
              <a:t>2</a:t>
            </a:r>
          </a:p>
        </p:txBody>
      </p:sp>
      <p:sp>
        <p:nvSpPr>
          <p:cNvPr id="22" name="кнопка: назад">
            <a:hlinkClick r:id="" action="ppaction://hlinkshowjump?jump=previousslide" highlightClick="1"/>
            <a:extLst>
              <a:ext uri="{FF2B5EF4-FFF2-40B4-BE49-F238E27FC236}">
                <a16:creationId xmlns:a16="http://schemas.microsoft.com/office/drawing/2014/main" id="{7FDBD415-254E-4B82-B542-83E23A7B3E4D}"/>
              </a:ext>
            </a:extLst>
          </p:cNvPr>
          <p:cNvSpPr/>
          <p:nvPr/>
        </p:nvSpPr>
        <p:spPr>
          <a:xfrm>
            <a:off x="10559076" y="6013869"/>
            <a:ext cx="571504" cy="571504"/>
          </a:xfrm>
          <a:prstGeom prst="actionButtonBackPrevious">
            <a:avLst/>
          </a:prstGeom>
          <a:solidFill>
            <a:srgbClr val="008080"/>
          </a:solidFill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24" name="кнопка: далее">
            <a:hlinkClick r:id="" action="ppaction://hlinkshowjump?jump=nextslide" highlightClick="1"/>
            <a:extLst>
              <a:ext uri="{FF2B5EF4-FFF2-40B4-BE49-F238E27FC236}">
                <a16:creationId xmlns:a16="http://schemas.microsoft.com/office/drawing/2014/main" id="{C83002B3-2A44-4E4D-BC28-2EB130D5A889}"/>
              </a:ext>
            </a:extLst>
          </p:cNvPr>
          <p:cNvSpPr/>
          <p:nvPr/>
        </p:nvSpPr>
        <p:spPr>
          <a:xfrm>
            <a:off x="11262686" y="5999379"/>
            <a:ext cx="571504" cy="571504"/>
          </a:xfrm>
          <a:prstGeom prst="actionButtonForwardNext">
            <a:avLst/>
          </a:prstGeom>
          <a:solidFill>
            <a:srgbClr val="008080"/>
          </a:solidFill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25" name="кнопка: домой">
            <a:hlinkClick r:id="" action="ppaction://hlinkshowjump?jump=firstslide" highlightClick="1"/>
            <a:extLst>
              <a:ext uri="{FF2B5EF4-FFF2-40B4-BE49-F238E27FC236}">
                <a16:creationId xmlns:a16="http://schemas.microsoft.com/office/drawing/2014/main" id="{E1A3C554-5EF1-4177-8FB6-178AD9DC2336}"/>
              </a:ext>
            </a:extLst>
          </p:cNvPr>
          <p:cNvSpPr/>
          <p:nvPr/>
        </p:nvSpPr>
        <p:spPr>
          <a:xfrm>
            <a:off x="103448" y="1878191"/>
            <a:ext cx="571504" cy="571504"/>
          </a:xfrm>
          <a:prstGeom prst="actionButtonHome">
            <a:avLst/>
          </a:prstGeom>
          <a:solidFill>
            <a:srgbClr val="008080"/>
          </a:solidFill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grpSp>
        <p:nvGrpSpPr>
          <p:cNvPr id="3" name="Группа 2">
            <a:extLst>
              <a:ext uri="{FF2B5EF4-FFF2-40B4-BE49-F238E27FC236}">
                <a16:creationId xmlns:a16="http://schemas.microsoft.com/office/drawing/2014/main" id="{5003AC00-D84A-436F-A362-6EB636BC5998}"/>
              </a:ext>
            </a:extLst>
          </p:cNvPr>
          <p:cNvGrpSpPr/>
          <p:nvPr/>
        </p:nvGrpSpPr>
        <p:grpSpPr>
          <a:xfrm>
            <a:off x="1832578" y="445998"/>
            <a:ext cx="9430107" cy="6493209"/>
            <a:chOff x="2181225" y="1873875"/>
            <a:chExt cx="7829550" cy="5400675"/>
          </a:xfrm>
        </p:grpSpPr>
        <p:grpSp>
          <p:nvGrpSpPr>
            <p:cNvPr id="13" name="Группа 12">
              <a:extLst>
                <a:ext uri="{FF2B5EF4-FFF2-40B4-BE49-F238E27FC236}">
                  <a16:creationId xmlns:a16="http://schemas.microsoft.com/office/drawing/2014/main" id="{9EF5A1A0-B85F-4EBD-BE0F-9AA30C92896E}"/>
                </a:ext>
              </a:extLst>
            </p:cNvPr>
            <p:cNvGrpSpPr/>
            <p:nvPr/>
          </p:nvGrpSpPr>
          <p:grpSpPr>
            <a:xfrm>
              <a:off x="2181225" y="1873875"/>
              <a:ext cx="7829550" cy="5400675"/>
              <a:chOff x="-1399073" y="2147967"/>
              <a:chExt cx="7829550" cy="5400675"/>
            </a:xfrm>
          </p:grpSpPr>
          <p:pic>
            <p:nvPicPr>
              <p:cNvPr id="14" name="Рисунок 13">
                <a:extLst>
                  <a:ext uri="{FF2B5EF4-FFF2-40B4-BE49-F238E27FC236}">
                    <a16:creationId xmlns:a16="http://schemas.microsoft.com/office/drawing/2014/main" id="{61D79280-A880-4DA3-9356-4C3D23629BE6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8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r:embed="rId9"/>
                  </a:ext>
                </a:extLst>
              </a:blip>
              <a:stretch>
                <a:fillRect/>
              </a:stretch>
            </p:blipFill>
            <p:spPr>
              <a:xfrm>
                <a:off x="-1399073" y="2147967"/>
                <a:ext cx="7829550" cy="5400675"/>
              </a:xfrm>
              <a:prstGeom prst="rect">
                <a:avLst/>
              </a:prstGeom>
            </p:spPr>
          </p:pic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BA1C81AD-E9DA-4E71-9C46-3C64064D048F}"/>
                  </a:ext>
                </a:extLst>
              </p:cNvPr>
              <p:cNvSpPr txBox="1"/>
              <p:nvPr/>
            </p:nvSpPr>
            <p:spPr>
              <a:xfrm>
                <a:off x="506759" y="4588351"/>
                <a:ext cx="1466952" cy="53758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uk-UA" b="1" dirty="0">
                    <a:solidFill>
                      <a:srgbClr val="000066"/>
                    </a:solidFill>
                    <a:latin typeface="Tahoma" panose="020B0604030504040204" pitchFamily="34" charset="0"/>
                    <a:ea typeface="Tahoma" panose="020B0604030504040204" pitchFamily="34" charset="0"/>
                    <a:cs typeface="Tahoma" panose="020B0604030504040204" pitchFamily="34" charset="0"/>
                  </a:rPr>
                  <a:t>Різновиди ОС для ПК</a:t>
                </a:r>
              </a:p>
            </p:txBody>
          </p:sp>
          <p:sp>
            <p:nvSpPr>
              <p:cNvPr id="18" name="TextBox 17">
                <a:extLst>
                  <a:ext uri="{FF2B5EF4-FFF2-40B4-BE49-F238E27FC236}">
                    <a16:creationId xmlns:a16="http://schemas.microsoft.com/office/drawing/2014/main" id="{1898F990-0587-45C5-9698-EAA2397A108C}"/>
                  </a:ext>
                </a:extLst>
              </p:cNvPr>
              <p:cNvSpPr txBox="1"/>
              <p:nvPr/>
            </p:nvSpPr>
            <p:spPr>
              <a:xfrm>
                <a:off x="2469586" y="3401196"/>
                <a:ext cx="1466952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b="1" dirty="0">
                    <a:solidFill>
                      <a:schemeClr val="bg1"/>
                    </a:solidFill>
                    <a:latin typeface="Tahoma" panose="020B0604030504040204" pitchFamily="34" charset="0"/>
                    <a:ea typeface="Tahoma" panose="020B0604030504040204" pitchFamily="34" charset="0"/>
                    <a:cs typeface="Tahoma" panose="020B0604030504040204" pitchFamily="34" charset="0"/>
                  </a:rPr>
                  <a:t>MS DOS</a:t>
                </a:r>
                <a:endParaRPr lang="uk-UA" b="1" dirty="0">
                  <a:solidFill>
                    <a:schemeClr val="bg1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endParaRPr>
              </a:p>
            </p:txBody>
          </p:sp>
          <p:sp>
            <p:nvSpPr>
              <p:cNvPr id="19" name="TextBox 18">
                <a:extLst>
                  <a:ext uri="{FF2B5EF4-FFF2-40B4-BE49-F238E27FC236}">
                    <a16:creationId xmlns:a16="http://schemas.microsoft.com/office/drawing/2014/main" id="{992ABCB8-960D-4CCE-A4F1-DACB316E5903}"/>
                  </a:ext>
                </a:extLst>
              </p:cNvPr>
              <p:cNvSpPr txBox="1"/>
              <p:nvPr/>
            </p:nvSpPr>
            <p:spPr>
              <a:xfrm>
                <a:off x="3129305" y="4219121"/>
                <a:ext cx="1466952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b="1" dirty="0">
                    <a:solidFill>
                      <a:schemeClr val="bg1"/>
                    </a:solidFill>
                    <a:latin typeface="Tahoma" panose="020B0604030504040204" pitchFamily="34" charset="0"/>
                    <a:ea typeface="Tahoma" panose="020B0604030504040204" pitchFamily="34" charset="0"/>
                    <a:cs typeface="Tahoma" panose="020B0604030504040204" pitchFamily="34" charset="0"/>
                  </a:rPr>
                  <a:t>Windows </a:t>
                </a:r>
                <a:endParaRPr lang="uk-UA" b="1" dirty="0">
                  <a:solidFill>
                    <a:schemeClr val="bg1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endParaRPr>
              </a:p>
            </p:txBody>
          </p:sp>
          <p:sp>
            <p:nvSpPr>
              <p:cNvPr id="21" name="TextBox 20">
                <a:extLst>
                  <a:ext uri="{FF2B5EF4-FFF2-40B4-BE49-F238E27FC236}">
                    <a16:creationId xmlns:a16="http://schemas.microsoft.com/office/drawing/2014/main" id="{989DC3D9-4AE7-403A-8A42-F07C5BB23B26}"/>
                  </a:ext>
                </a:extLst>
              </p:cNvPr>
              <p:cNvSpPr txBox="1"/>
              <p:nvPr/>
            </p:nvSpPr>
            <p:spPr>
              <a:xfrm>
                <a:off x="3101880" y="5162849"/>
                <a:ext cx="1466952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b="1" dirty="0">
                    <a:solidFill>
                      <a:schemeClr val="bg1"/>
                    </a:solidFill>
                    <a:latin typeface="Tahoma" panose="020B0604030504040204" pitchFamily="34" charset="0"/>
                    <a:ea typeface="Tahoma" panose="020B0604030504040204" pitchFamily="34" charset="0"/>
                    <a:cs typeface="Tahoma" panose="020B0604030504040204" pitchFamily="34" charset="0"/>
                  </a:rPr>
                  <a:t> Linux </a:t>
                </a:r>
                <a:endParaRPr lang="uk-UA" b="1" dirty="0">
                  <a:solidFill>
                    <a:schemeClr val="bg1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endParaRPr>
              </a:p>
            </p:txBody>
          </p:sp>
          <p:sp>
            <p:nvSpPr>
              <p:cNvPr id="23" name="TextBox 22">
                <a:extLst>
                  <a:ext uri="{FF2B5EF4-FFF2-40B4-BE49-F238E27FC236}">
                    <a16:creationId xmlns:a16="http://schemas.microsoft.com/office/drawing/2014/main" id="{50A03193-BF28-4994-A957-A25FB7FF58DB}"/>
                  </a:ext>
                </a:extLst>
              </p:cNvPr>
              <p:cNvSpPr txBox="1"/>
              <p:nvPr/>
            </p:nvSpPr>
            <p:spPr>
              <a:xfrm>
                <a:off x="2515702" y="6038193"/>
                <a:ext cx="1466952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b="1" dirty="0">
                    <a:solidFill>
                      <a:schemeClr val="bg1"/>
                    </a:solidFill>
                    <a:latin typeface="Tahoma" panose="020B0604030504040204" pitchFamily="34" charset="0"/>
                    <a:ea typeface="Tahoma" panose="020B0604030504040204" pitchFamily="34" charset="0"/>
                    <a:cs typeface="Tahoma" panose="020B0604030504040204" pitchFamily="34" charset="0"/>
                  </a:rPr>
                  <a:t>Mac OS</a:t>
                </a:r>
                <a:endParaRPr lang="uk-UA" b="1" dirty="0">
                  <a:solidFill>
                    <a:schemeClr val="bg1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endParaRPr>
              </a:p>
            </p:txBody>
          </p:sp>
        </p:grpSp>
        <p:pic>
          <p:nvPicPr>
            <p:cNvPr id="26" name="Рисунок 25">
              <a:extLst>
                <a:ext uri="{FF2B5EF4-FFF2-40B4-BE49-F238E27FC236}">
                  <a16:creationId xmlns:a16="http://schemas.microsoft.com/office/drawing/2014/main" id="{822B0232-29F3-4196-9EF7-3F77CC7E7460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7903" t="5572" r="7207" b="15461"/>
            <a:stretch/>
          </p:blipFill>
          <p:spPr>
            <a:xfrm>
              <a:off x="5356114" y="5592698"/>
              <a:ext cx="634084" cy="601229"/>
            </a:xfrm>
            <a:prstGeom prst="roundRect">
              <a:avLst>
                <a:gd name="adj" fmla="val 16667"/>
              </a:avLst>
            </a:prstGeom>
            <a:ln>
              <a:noFill/>
            </a:ln>
            <a:effectLst>
              <a:outerShdw blurRad="76200" dist="38100" dir="78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contrasting" dir="t">
                <a:rot lat="0" lon="0" rev="4200000"/>
              </a:lightRig>
            </a:scene3d>
            <a:sp3d prstMaterial="plastic">
              <a:bevelT w="381000" h="114300" prst="relaxedInset"/>
              <a:contourClr>
                <a:srgbClr val="969696"/>
              </a:contourClr>
            </a:sp3d>
          </p:spPr>
        </p:pic>
        <p:pic>
          <p:nvPicPr>
            <p:cNvPr id="27" name="Рисунок 26" descr="Изображение выглядит как рисунок&#10;&#10;Автоматически созданное описание">
              <a:extLst>
                <a:ext uri="{FF2B5EF4-FFF2-40B4-BE49-F238E27FC236}">
                  <a16:creationId xmlns:a16="http://schemas.microsoft.com/office/drawing/2014/main" id="{B42C86FD-2D9B-45F9-9591-AD2C8D699659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952353" y="4523548"/>
              <a:ext cx="704796" cy="854299"/>
            </a:xfrm>
            <a:prstGeom prst="rect">
              <a:avLst/>
            </a:prstGeom>
          </p:spPr>
        </p:pic>
        <p:pic>
          <p:nvPicPr>
            <p:cNvPr id="28" name="Рисунок 27" descr="Изображение выглядит как рисунок, еда&#10;&#10;Автоматически созданное описание">
              <a:extLst>
                <a:ext uri="{FF2B5EF4-FFF2-40B4-BE49-F238E27FC236}">
                  <a16:creationId xmlns:a16="http://schemas.microsoft.com/office/drawing/2014/main" id="{1BA83C7E-3B4D-452D-BFE0-776B2F8D3173}"/>
                </a:ext>
              </a:extLst>
            </p:cNvPr>
            <p:cNvPicPr>
              <a:picLocks noChangeAspect="1"/>
            </p:cNvPicPr>
            <p:nvPr/>
          </p:nvPicPr>
          <p:blipFill>
            <a:blip r:embed="rId1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296209" y="2857710"/>
              <a:ext cx="753675" cy="788461"/>
            </a:xfrm>
            <a:prstGeom prst="rect">
              <a:avLst/>
            </a:prstGeom>
          </p:spPr>
        </p:pic>
        <p:pic>
          <p:nvPicPr>
            <p:cNvPr id="29" name="Рисунок 28" descr="Изображение выглядит как стол, сидит, стоит, комната&#10;&#10;Автоматически созданное описание">
              <a:extLst>
                <a:ext uri="{FF2B5EF4-FFF2-40B4-BE49-F238E27FC236}">
                  <a16:creationId xmlns:a16="http://schemas.microsoft.com/office/drawing/2014/main" id="{73ACCD47-0092-44B9-8E47-3EFD1C25B138}"/>
                </a:ext>
              </a:extLst>
            </p:cNvPr>
            <p:cNvPicPr>
              <a:picLocks noChangeAspect="1"/>
            </p:cNvPicPr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962469" y="3722630"/>
              <a:ext cx="726184" cy="726184"/>
            </a:xfrm>
            <a:prstGeom prst="rect">
              <a:avLst/>
            </a:prstGeom>
          </p:spPr>
        </p:pic>
      </p:grpSp>
      <mc:AlternateContent xmlns:mc="http://schemas.openxmlformats.org/markup-compatibility/2006">
        <mc:Choice xmlns:am3d="http://schemas.microsoft.com/office/drawing/2017/model3d" Requires="am3d">
          <p:graphicFrame>
            <p:nvGraphicFramePr>
              <p:cNvPr id="5" name="Трехмерная модель 4" descr="Surface Book 2 с диагональю экрана 15 дюймов">
                <a:extLst>
                  <a:ext uri="{FF2B5EF4-FFF2-40B4-BE49-F238E27FC236}">
                    <a16:creationId xmlns:a16="http://schemas.microsoft.com/office/drawing/2014/main" id="{2260406C-6402-4836-A5CB-99A518E9778C}"/>
                  </a:ext>
                </a:extLst>
              </p:cNvPr>
              <p:cNvGraphicFramePr>
                <a:graphicFrameLocks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1301138645"/>
                  </p:ext>
                </p:extLst>
              </p:nvPr>
            </p:nvGraphicFramePr>
            <p:xfrm rot="330115">
              <a:off x="3286149" y="2599743"/>
              <a:ext cx="2319877" cy="2294459"/>
            </p:xfrm>
            <a:graphic>
              <a:graphicData uri="http://schemas.microsoft.com/office/drawing/2017/model3d">
                <am3d:model3d r:embed="rId14">
                  <am3d:spPr>
                    <a:xfrm rot="330115">
                      <a:off x="0" y="0"/>
                      <a:ext cx="2319877" cy="2294459"/>
                    </a:xfrm>
                    <a:prstGeom prst="rect">
                      <a:avLst/>
                    </a:prstGeom>
                  </am3d:spPr>
                  <am3d:camera>
                    <am3d:pos x="0" y="0" z="68697690"/>
                    <am3d:up dx="0" dy="36000000" dz="0"/>
                    <am3d:lookAt x="0" y="0" z="0"/>
                    <am3d:perspective fov="2700000"/>
                  </am3d:camera>
                  <am3d:trans>
                    <am3d:meterPerModelUnit n="2916584" d="1000000"/>
                    <am3d:preTrans dx="0" dy="-13212141" dz="-887599"/>
                    <am3d:scale>
                      <am3d:sx n="1000000" d="1000000"/>
                      <am3d:sy n="1000000" d="1000000"/>
                      <am3d:sz n="1000000" d="1000000"/>
                    </am3d:scale>
                    <am3d:rot ax="1698671" ay="3570969" az="1494115"/>
                    <am3d:postTrans dx="0" dy="0" dz="0"/>
                  </am3d:trans>
                  <am3d:raster rName="Office3DRenderer" rVer="16.0.8326">
                    <am3d:blip r:embed="rId15"/>
                  </am3d:raster>
                  <am3d:objViewport viewportSz="2632346"/>
                  <am3d:ambientLight>
                    <am3d:clr>
                      <a:scrgbClr r="50000" g="50000" b="50000"/>
                    </am3d:clr>
                    <am3d:illuminance n="500000" d="1000000"/>
                  </am3d:ambientLight>
                  <am3d:ptLight rad="0">
                    <am3d:clr>
                      <a:scrgbClr r="100000" g="75000" b="50000"/>
                    </am3d:clr>
                    <am3d:intensity n="9765625" d="1000000"/>
                    <am3d:pos x="21959998" y="70920001" z="16344003"/>
                  </am3d:ptLight>
                  <am3d:ptLight rad="0">
                    <am3d:clr>
                      <a:scrgbClr r="40000" g="60000" b="95000"/>
                    </am3d:clr>
                    <am3d:intensity n="12250000" d="1000000"/>
                    <am3d:pos x="-37964106" y="51130435" z="57631972"/>
                  </am3d:ptLight>
                  <am3d:ptLight rad="0">
                    <am3d:clr>
                      <a:scrgbClr r="86837" g="72700" b="100000"/>
                    </am3d:clr>
                    <am3d:intensity n="3125000" d="1000000"/>
                    <am3d:pos x="-37739122" y="58056624" z="-34769649"/>
                  </am3d:ptLight>
                </am3d:model3d>
              </a:graphicData>
            </a:graphic>
          </p:graphicFrame>
        </mc:Choice>
        <mc:Fallback>
          <p:pic>
            <p:nvPicPr>
              <p:cNvPr id="5" name="Трехмерная модель 4" descr="Surface Book 2 с диагональю экрана 15 дюймов">
                <a:extLst>
                  <a:ext uri="{FF2B5EF4-FFF2-40B4-BE49-F238E27FC236}">
                    <a16:creationId xmlns:a16="http://schemas.microsoft.com/office/drawing/2014/main" id="{2260406C-6402-4836-A5CB-99A518E9778C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 noCrop="1"/>
              </p:cNvPicPr>
              <p:nvPr/>
            </p:nvPicPr>
            <p:blipFill>
              <a:blip r:embed="rId15"/>
              <a:stretch>
                <a:fillRect/>
              </a:stretch>
            </p:blipFill>
            <p:spPr>
              <a:xfrm rot="330115">
                <a:off x="3286149" y="2599743"/>
                <a:ext cx="2319877" cy="2294459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29032776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prism isContent="1" isInverted="1"/>
      </p:transition>
    </mc:Choice>
    <mc:Fallback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: скругленные противолежащие углы 1">
            <a:extLst>
              <a:ext uri="{FF2B5EF4-FFF2-40B4-BE49-F238E27FC236}">
                <a16:creationId xmlns:a16="http://schemas.microsoft.com/office/drawing/2014/main" id="{C4AF5CEC-0BEF-43EE-A65E-D5C73740703D}"/>
              </a:ext>
            </a:extLst>
          </p:cNvPr>
          <p:cNvSpPr/>
          <p:nvPr/>
        </p:nvSpPr>
        <p:spPr>
          <a:xfrm>
            <a:off x="842742" y="179029"/>
            <a:ext cx="11175470" cy="6545327"/>
          </a:xfrm>
          <a:prstGeom prst="round2DiagRect">
            <a:avLst>
              <a:gd name="adj1" fmla="val 6129"/>
              <a:gd name="adj2" fmla="val 0"/>
            </a:avLst>
          </a:prstGeom>
          <a:solidFill>
            <a:schemeClr val="bg1"/>
          </a:solidFill>
          <a:ln w="38100">
            <a:solidFill>
              <a:srgbClr val="8EB6B1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uk-UA"/>
          </a:p>
        </p:txBody>
      </p:sp>
      <p:pic>
        <p:nvPicPr>
          <p:cNvPr id="15" name="Рисунок 14" descr="Изображение выглядит как еда&#10;&#10;Автоматически созданное описание">
            <a:extLst>
              <a:ext uri="{FF2B5EF4-FFF2-40B4-BE49-F238E27FC236}">
                <a16:creationId xmlns:a16="http://schemas.microsoft.com/office/drawing/2014/main" id="{B2E52520-ECE7-4491-8068-E19CF2275037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26" t="24070" r="8944" b="53348"/>
          <a:stretch/>
        </p:blipFill>
        <p:spPr>
          <a:xfrm rot="16200000">
            <a:off x="-3101791" y="2901784"/>
            <a:ext cx="7023190" cy="1051656"/>
          </a:xfrm>
          <a:prstGeom prst="rect">
            <a:avLst/>
          </a:prstGeom>
        </p:spPr>
      </p:pic>
      <p:pic>
        <p:nvPicPr>
          <p:cNvPr id="17" name="Рисунок 16" descr="Программист">
            <a:extLst>
              <a:ext uri="{FF2B5EF4-FFF2-40B4-BE49-F238E27FC236}">
                <a16:creationId xmlns:a16="http://schemas.microsoft.com/office/drawing/2014/main" id="{001C8466-D799-4693-8EC0-1C19621200D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-108998" y="-47165"/>
            <a:ext cx="995247" cy="995247"/>
          </a:xfrm>
          <a:prstGeom prst="rect">
            <a:avLst/>
          </a:prstGeom>
        </p:spPr>
      </p:pic>
      <p:sp>
        <p:nvSpPr>
          <p:cNvPr id="20" name="Подзаголовок 2">
            <a:extLst>
              <a:ext uri="{FF2B5EF4-FFF2-40B4-BE49-F238E27FC236}">
                <a16:creationId xmlns:a16="http://schemas.microsoft.com/office/drawing/2014/main" id="{9776BEB8-C511-4948-BDEA-7D7916AC0BF4}"/>
              </a:ext>
            </a:extLst>
          </p:cNvPr>
          <p:cNvSpPr txBox="1">
            <a:spLocks/>
          </p:cNvSpPr>
          <p:nvPr/>
        </p:nvSpPr>
        <p:spPr>
          <a:xfrm>
            <a:off x="1041165" y="445998"/>
            <a:ext cx="10778624" cy="571504"/>
          </a:xfrm>
          <a:prstGeom prst="rect">
            <a:avLst/>
          </a:prstGeom>
          <a:ln>
            <a:noFill/>
          </a:ln>
        </p:spPr>
        <p:txBody>
          <a:bodyPr>
            <a:normAutofit/>
          </a:bodyPr>
          <a:lstStyle/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uk-UA" sz="2400" b="1" i="0" u="none" strike="noStrike" kern="1200" cap="none" spc="0" normalizeH="0" baseline="0" noProof="0" dirty="0">
                <a:ln>
                  <a:noFill/>
                </a:ln>
                <a:solidFill>
                  <a:srgbClr val="000066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Для мобільних пристроїв призначені </a:t>
            </a:r>
            <a:r>
              <a:rPr lang="uk-UA" sz="2400" b="1" dirty="0">
                <a:solidFill>
                  <a:srgbClr val="000066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ОС</a:t>
            </a:r>
            <a:endParaRPr kumimoji="0" lang="uk-UA" sz="2400" b="1" i="0" u="none" strike="noStrike" kern="1200" cap="none" spc="0" normalizeH="0" baseline="0" noProof="0" dirty="0">
              <a:ln>
                <a:noFill/>
              </a:ln>
              <a:solidFill>
                <a:srgbClr val="000066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008080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uk-UA" sz="2400" b="0" i="0" u="none" strike="noStrike" kern="1200" cap="none" spc="0" normalizeH="0" baseline="0" noProof="0" dirty="0">
              <a:ln>
                <a:noFill/>
              </a:ln>
              <a:solidFill>
                <a:schemeClr val="accent3">
                  <a:lumMod val="50000"/>
                </a:schemeClr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  <a:hlinkClick r:id="rId5" action="ppaction://hlinksldjump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uk-UA" sz="2400" b="0" i="0" u="none" strike="noStrike" kern="1200" cap="none" spc="0" normalizeH="0" baseline="0" noProof="0" dirty="0">
              <a:ln>
                <a:noFill/>
              </a:ln>
              <a:solidFill>
                <a:schemeClr val="accent3">
                  <a:lumMod val="50000"/>
                </a:schemeClr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  <a:hlinkClick r:id="rId6" action="ppaction://hlinksldjump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uk-UA" sz="2400" b="0" i="0" u="none" strike="noStrike" kern="1200" cap="none" spc="0" normalizeH="0" baseline="0" noProof="0" dirty="0">
              <a:ln>
                <a:noFill/>
              </a:ln>
              <a:solidFill>
                <a:schemeClr val="accent3">
                  <a:lumMod val="50000"/>
                </a:schemeClr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41" name="номер розділу">
            <a:hlinkClick r:id="rId7" action="ppaction://hlinksldjump"/>
            <a:extLst>
              <a:ext uri="{FF2B5EF4-FFF2-40B4-BE49-F238E27FC236}">
                <a16:creationId xmlns:a16="http://schemas.microsoft.com/office/drawing/2014/main" id="{6FD667D0-365C-48B4-BCF0-1F4DC056285C}"/>
              </a:ext>
            </a:extLst>
          </p:cNvPr>
          <p:cNvSpPr/>
          <p:nvPr/>
        </p:nvSpPr>
        <p:spPr>
          <a:xfrm>
            <a:off x="141696" y="1106797"/>
            <a:ext cx="571504" cy="571504"/>
          </a:xfrm>
          <a:prstGeom prst="ellipse">
            <a:avLst/>
          </a:prstGeom>
          <a:solidFill>
            <a:srgbClr val="009797"/>
          </a:solidFill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>
                <a:solidFill>
                  <a:schemeClr val="bg1"/>
                </a:solidFill>
              </a:rPr>
              <a:t>2</a:t>
            </a:r>
          </a:p>
        </p:txBody>
      </p:sp>
      <p:sp>
        <p:nvSpPr>
          <p:cNvPr id="22" name="кнопка: назад">
            <a:hlinkClick r:id="" action="ppaction://hlinkshowjump?jump=previousslide" highlightClick="1"/>
            <a:extLst>
              <a:ext uri="{FF2B5EF4-FFF2-40B4-BE49-F238E27FC236}">
                <a16:creationId xmlns:a16="http://schemas.microsoft.com/office/drawing/2014/main" id="{7FDBD415-254E-4B82-B542-83E23A7B3E4D}"/>
              </a:ext>
            </a:extLst>
          </p:cNvPr>
          <p:cNvSpPr/>
          <p:nvPr/>
        </p:nvSpPr>
        <p:spPr>
          <a:xfrm>
            <a:off x="10559076" y="6013869"/>
            <a:ext cx="571504" cy="571504"/>
          </a:xfrm>
          <a:prstGeom prst="actionButtonBackPrevious">
            <a:avLst/>
          </a:prstGeom>
          <a:solidFill>
            <a:srgbClr val="008080"/>
          </a:solidFill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24" name="кнопка: далее">
            <a:hlinkClick r:id="" action="ppaction://hlinkshowjump?jump=nextslide" highlightClick="1"/>
            <a:extLst>
              <a:ext uri="{FF2B5EF4-FFF2-40B4-BE49-F238E27FC236}">
                <a16:creationId xmlns:a16="http://schemas.microsoft.com/office/drawing/2014/main" id="{C83002B3-2A44-4E4D-BC28-2EB130D5A889}"/>
              </a:ext>
            </a:extLst>
          </p:cNvPr>
          <p:cNvSpPr/>
          <p:nvPr/>
        </p:nvSpPr>
        <p:spPr>
          <a:xfrm>
            <a:off x="11262686" y="5999379"/>
            <a:ext cx="571504" cy="571504"/>
          </a:xfrm>
          <a:prstGeom prst="actionButtonForwardNext">
            <a:avLst/>
          </a:prstGeom>
          <a:solidFill>
            <a:srgbClr val="008080"/>
          </a:solidFill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25" name="кнопка: домой">
            <a:hlinkClick r:id="" action="ppaction://hlinkshowjump?jump=firstslide" highlightClick="1"/>
            <a:extLst>
              <a:ext uri="{FF2B5EF4-FFF2-40B4-BE49-F238E27FC236}">
                <a16:creationId xmlns:a16="http://schemas.microsoft.com/office/drawing/2014/main" id="{E1A3C554-5EF1-4177-8FB6-178AD9DC2336}"/>
              </a:ext>
            </a:extLst>
          </p:cNvPr>
          <p:cNvSpPr/>
          <p:nvPr/>
        </p:nvSpPr>
        <p:spPr>
          <a:xfrm>
            <a:off x="103448" y="1878191"/>
            <a:ext cx="571504" cy="571504"/>
          </a:xfrm>
          <a:prstGeom prst="actionButtonHome">
            <a:avLst/>
          </a:prstGeom>
          <a:solidFill>
            <a:srgbClr val="008080"/>
          </a:solidFill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304CF277-B6C7-4E97-85D5-165D48BA6082}"/>
              </a:ext>
            </a:extLst>
          </p:cNvPr>
          <p:cNvPicPr>
            <a:picLocks noChangeAspect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rcRect b="6949"/>
          <a:stretch/>
        </p:blipFill>
        <p:spPr>
          <a:xfrm>
            <a:off x="3152967" y="802172"/>
            <a:ext cx="5892384" cy="5482959"/>
          </a:xfrm>
          <a:prstGeom prst="rect">
            <a:avLst/>
          </a:prstGeom>
        </p:spPr>
      </p:pic>
      <p:sp>
        <p:nvSpPr>
          <p:cNvPr id="30" name="TextBox 29">
            <a:extLst>
              <a:ext uri="{FF2B5EF4-FFF2-40B4-BE49-F238E27FC236}">
                <a16:creationId xmlns:a16="http://schemas.microsoft.com/office/drawing/2014/main" id="{1440CED2-72A0-44E2-ADA9-962530380E9A}"/>
              </a:ext>
            </a:extLst>
          </p:cNvPr>
          <p:cNvSpPr txBox="1"/>
          <p:nvPr/>
        </p:nvSpPr>
        <p:spPr>
          <a:xfrm>
            <a:off x="4329166" y="2281202"/>
            <a:ext cx="176683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Android</a:t>
            </a:r>
            <a:endParaRPr lang="uk-UA" sz="2000" b="1" dirty="0">
              <a:solidFill>
                <a:schemeClr val="bg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883C1D80-DCFD-4B68-95FF-C2A64BBF9BD8}"/>
              </a:ext>
            </a:extLst>
          </p:cNvPr>
          <p:cNvSpPr/>
          <p:nvPr/>
        </p:nvSpPr>
        <p:spPr>
          <a:xfrm>
            <a:off x="4537137" y="3235279"/>
            <a:ext cx="1367682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0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Windows</a:t>
            </a:r>
            <a:endParaRPr lang="uk-UA" sz="2000" b="1" dirty="0">
              <a:solidFill>
                <a:schemeClr val="bg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r>
              <a:rPr lang="en-US" sz="20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Mobile</a:t>
            </a:r>
            <a:endParaRPr lang="uk-UA" sz="2000" b="1" dirty="0">
              <a:solidFill>
                <a:schemeClr val="bg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71035A83-38B0-483A-936C-1436011D982C}"/>
              </a:ext>
            </a:extLst>
          </p:cNvPr>
          <p:cNvSpPr/>
          <p:nvPr/>
        </p:nvSpPr>
        <p:spPr>
          <a:xfrm>
            <a:off x="4618981" y="4442814"/>
            <a:ext cx="620683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0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iOS</a:t>
            </a:r>
            <a:endParaRPr lang="uk-UA" sz="2000" b="1" dirty="0">
              <a:solidFill>
                <a:schemeClr val="bg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9" name="Рисунок 8" descr="Изображение выглядит как черный, белый, легкий&#10;&#10;Автоматически созданное описание">
            <a:extLst>
              <a:ext uri="{FF2B5EF4-FFF2-40B4-BE49-F238E27FC236}">
                <a16:creationId xmlns:a16="http://schemas.microsoft.com/office/drawing/2014/main" id="{D2DC799C-33C4-457F-9175-6CEF6DDEE99C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51466" y="3960249"/>
            <a:ext cx="1341964" cy="707886"/>
          </a:xfrm>
          <a:prstGeom prst="rect">
            <a:avLst/>
          </a:prstGeom>
        </p:spPr>
      </p:pic>
      <p:pic>
        <p:nvPicPr>
          <p:cNvPr id="11" name="Рисунок 10" descr="Изображение выглядит как рисунок, знак&#10;&#10;Автоматически созданное описание">
            <a:extLst>
              <a:ext uri="{FF2B5EF4-FFF2-40B4-BE49-F238E27FC236}">
                <a16:creationId xmlns:a16="http://schemas.microsoft.com/office/drawing/2014/main" id="{A38DC28D-DC2A-4F20-A00B-D2747C74A9A7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065323">
            <a:off x="7324805" y="2825589"/>
            <a:ext cx="770687" cy="770687"/>
          </a:xfrm>
          <a:prstGeom prst="rect">
            <a:avLst/>
          </a:prstGeom>
        </p:spPr>
      </p:pic>
      <p:pic>
        <p:nvPicPr>
          <p:cNvPr id="33" name="Рисунок 32" descr="Изображение выглядит как маленький, сидит, зеленый&#10;&#10;Автоматически созданное описание">
            <a:extLst>
              <a:ext uri="{FF2B5EF4-FFF2-40B4-BE49-F238E27FC236}">
                <a16:creationId xmlns:a16="http://schemas.microsoft.com/office/drawing/2014/main" id="{731DD79C-300F-495B-AC40-3EED5035E865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09648" y="1733004"/>
            <a:ext cx="883636" cy="8836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03349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prism isContent="1" isInverted="1"/>
      </p:transition>
    </mc:Choice>
    <mc:Fallback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: скругленные противолежащие углы 1">
            <a:extLst>
              <a:ext uri="{FF2B5EF4-FFF2-40B4-BE49-F238E27FC236}">
                <a16:creationId xmlns:a16="http://schemas.microsoft.com/office/drawing/2014/main" id="{C4AF5CEC-0BEF-43EE-A65E-D5C73740703D}"/>
              </a:ext>
            </a:extLst>
          </p:cNvPr>
          <p:cNvSpPr/>
          <p:nvPr/>
        </p:nvSpPr>
        <p:spPr>
          <a:xfrm>
            <a:off x="842742" y="179029"/>
            <a:ext cx="11175470" cy="6545327"/>
          </a:xfrm>
          <a:prstGeom prst="round2DiagRect">
            <a:avLst>
              <a:gd name="adj1" fmla="val 6129"/>
              <a:gd name="adj2" fmla="val 0"/>
            </a:avLst>
          </a:prstGeom>
          <a:solidFill>
            <a:schemeClr val="bg1"/>
          </a:solidFill>
          <a:ln w="38100">
            <a:solidFill>
              <a:srgbClr val="8EB6B1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uk-UA"/>
          </a:p>
        </p:txBody>
      </p:sp>
      <p:pic>
        <p:nvPicPr>
          <p:cNvPr id="15" name="Рисунок 14" descr="Изображение выглядит как еда&#10;&#10;Автоматически созданное описание">
            <a:extLst>
              <a:ext uri="{FF2B5EF4-FFF2-40B4-BE49-F238E27FC236}">
                <a16:creationId xmlns:a16="http://schemas.microsoft.com/office/drawing/2014/main" id="{B2E52520-ECE7-4491-8068-E19CF2275037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26" t="24070" r="8944" b="53348"/>
          <a:stretch/>
        </p:blipFill>
        <p:spPr>
          <a:xfrm rot="16200000">
            <a:off x="-3101791" y="2901784"/>
            <a:ext cx="7023190" cy="1051656"/>
          </a:xfrm>
          <a:prstGeom prst="rect">
            <a:avLst/>
          </a:prstGeom>
        </p:spPr>
      </p:pic>
      <p:pic>
        <p:nvPicPr>
          <p:cNvPr id="17" name="Рисунок 16" descr="Программист">
            <a:extLst>
              <a:ext uri="{FF2B5EF4-FFF2-40B4-BE49-F238E27FC236}">
                <a16:creationId xmlns:a16="http://schemas.microsoft.com/office/drawing/2014/main" id="{001C8466-D799-4693-8EC0-1C19621200D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-108998" y="-47165"/>
            <a:ext cx="995247" cy="995247"/>
          </a:xfrm>
          <a:prstGeom prst="rect">
            <a:avLst/>
          </a:prstGeom>
        </p:spPr>
      </p:pic>
      <p:sp>
        <p:nvSpPr>
          <p:cNvPr id="20" name="Подзаголовок 2">
            <a:extLst>
              <a:ext uri="{FF2B5EF4-FFF2-40B4-BE49-F238E27FC236}">
                <a16:creationId xmlns:a16="http://schemas.microsoft.com/office/drawing/2014/main" id="{9776BEB8-C511-4948-BDEA-7D7916AC0BF4}"/>
              </a:ext>
            </a:extLst>
          </p:cNvPr>
          <p:cNvSpPr txBox="1">
            <a:spLocks/>
          </p:cNvSpPr>
          <p:nvPr/>
        </p:nvSpPr>
        <p:spPr>
          <a:xfrm>
            <a:off x="1041165" y="445998"/>
            <a:ext cx="10778624" cy="571504"/>
          </a:xfrm>
          <a:prstGeom prst="rect">
            <a:avLst/>
          </a:prstGeom>
          <a:ln>
            <a:noFill/>
          </a:ln>
        </p:spPr>
        <p:txBody>
          <a:bodyPr>
            <a:normAutofit/>
          </a:bodyPr>
          <a:lstStyle/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uk-UA" sz="2400" b="1" i="0" u="none" strike="noStrike" kern="1200" cap="none" spc="0" normalizeH="0" baseline="0" noProof="0" dirty="0">
                <a:ln>
                  <a:noFill/>
                </a:ln>
                <a:solidFill>
                  <a:srgbClr val="000066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Службове програмне забезпечення, що входить до складу ОС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000066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uk-UA" sz="2400" b="0" i="0" u="none" strike="noStrike" kern="1200" cap="none" spc="0" normalizeH="0" baseline="0" noProof="0" dirty="0">
              <a:ln>
                <a:noFill/>
              </a:ln>
              <a:solidFill>
                <a:schemeClr val="accent3">
                  <a:lumMod val="50000"/>
                </a:schemeClr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  <a:hlinkClick r:id="rId5" action="ppaction://hlinksldjump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uk-UA" sz="2400" b="0" i="0" u="none" strike="noStrike" kern="1200" cap="none" spc="0" normalizeH="0" baseline="0" noProof="0" dirty="0">
              <a:ln>
                <a:noFill/>
              </a:ln>
              <a:solidFill>
                <a:schemeClr val="accent3">
                  <a:lumMod val="50000"/>
                </a:schemeClr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  <a:hlinkClick r:id="rId6" action="ppaction://hlinksldjump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uk-UA" sz="2400" b="0" i="0" u="none" strike="noStrike" kern="1200" cap="none" spc="0" normalizeH="0" baseline="0" noProof="0" dirty="0">
              <a:ln>
                <a:noFill/>
              </a:ln>
              <a:solidFill>
                <a:schemeClr val="accent3">
                  <a:lumMod val="50000"/>
                </a:schemeClr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41" name="номер розділу">
            <a:hlinkClick r:id="rId7" action="ppaction://hlinksldjump"/>
            <a:extLst>
              <a:ext uri="{FF2B5EF4-FFF2-40B4-BE49-F238E27FC236}">
                <a16:creationId xmlns:a16="http://schemas.microsoft.com/office/drawing/2014/main" id="{6FD667D0-365C-48B4-BCF0-1F4DC056285C}"/>
              </a:ext>
            </a:extLst>
          </p:cNvPr>
          <p:cNvSpPr/>
          <p:nvPr/>
        </p:nvSpPr>
        <p:spPr>
          <a:xfrm>
            <a:off x="141696" y="1106797"/>
            <a:ext cx="571504" cy="571504"/>
          </a:xfrm>
          <a:prstGeom prst="ellipse">
            <a:avLst/>
          </a:prstGeom>
          <a:solidFill>
            <a:srgbClr val="009797"/>
          </a:solidFill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>
                <a:solidFill>
                  <a:schemeClr val="bg1"/>
                </a:solidFill>
              </a:rPr>
              <a:t>2</a:t>
            </a:r>
          </a:p>
        </p:txBody>
      </p:sp>
      <p:sp>
        <p:nvSpPr>
          <p:cNvPr id="22" name="кнопка: назад">
            <a:hlinkClick r:id="" action="ppaction://hlinkshowjump?jump=previousslide" highlightClick="1"/>
            <a:extLst>
              <a:ext uri="{FF2B5EF4-FFF2-40B4-BE49-F238E27FC236}">
                <a16:creationId xmlns:a16="http://schemas.microsoft.com/office/drawing/2014/main" id="{7FDBD415-254E-4B82-B542-83E23A7B3E4D}"/>
              </a:ext>
            </a:extLst>
          </p:cNvPr>
          <p:cNvSpPr/>
          <p:nvPr/>
        </p:nvSpPr>
        <p:spPr>
          <a:xfrm>
            <a:off x="10559076" y="6013869"/>
            <a:ext cx="571504" cy="571504"/>
          </a:xfrm>
          <a:prstGeom prst="actionButtonBackPrevious">
            <a:avLst/>
          </a:prstGeom>
          <a:solidFill>
            <a:srgbClr val="008080"/>
          </a:solidFill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24" name="кнопка: далее">
            <a:hlinkClick r:id="" action="ppaction://hlinkshowjump?jump=nextslide" highlightClick="1"/>
            <a:extLst>
              <a:ext uri="{FF2B5EF4-FFF2-40B4-BE49-F238E27FC236}">
                <a16:creationId xmlns:a16="http://schemas.microsoft.com/office/drawing/2014/main" id="{C83002B3-2A44-4E4D-BC28-2EB130D5A889}"/>
              </a:ext>
            </a:extLst>
          </p:cNvPr>
          <p:cNvSpPr/>
          <p:nvPr/>
        </p:nvSpPr>
        <p:spPr>
          <a:xfrm>
            <a:off x="11262686" y="5999379"/>
            <a:ext cx="571504" cy="571504"/>
          </a:xfrm>
          <a:prstGeom prst="actionButtonForwardNext">
            <a:avLst/>
          </a:prstGeom>
          <a:solidFill>
            <a:srgbClr val="008080"/>
          </a:solidFill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25" name="кнопка: домой">
            <a:hlinkClick r:id="" action="ppaction://hlinkshowjump?jump=firstslide" highlightClick="1"/>
            <a:extLst>
              <a:ext uri="{FF2B5EF4-FFF2-40B4-BE49-F238E27FC236}">
                <a16:creationId xmlns:a16="http://schemas.microsoft.com/office/drawing/2014/main" id="{E1A3C554-5EF1-4177-8FB6-178AD9DC2336}"/>
              </a:ext>
            </a:extLst>
          </p:cNvPr>
          <p:cNvSpPr/>
          <p:nvPr/>
        </p:nvSpPr>
        <p:spPr>
          <a:xfrm>
            <a:off x="103448" y="1878191"/>
            <a:ext cx="571504" cy="571504"/>
          </a:xfrm>
          <a:prstGeom prst="actionButtonHome">
            <a:avLst/>
          </a:prstGeom>
          <a:solidFill>
            <a:srgbClr val="008080"/>
          </a:solidFill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12" name="текст підказки">
            <a:extLst>
              <a:ext uri="{FF2B5EF4-FFF2-40B4-BE49-F238E27FC236}">
                <a16:creationId xmlns:a16="http://schemas.microsoft.com/office/drawing/2014/main" id="{D533601C-3DA4-454B-B1B0-2E6C3D864986}"/>
              </a:ext>
            </a:extLst>
          </p:cNvPr>
          <p:cNvSpPr txBox="1">
            <a:spLocks/>
          </p:cNvSpPr>
          <p:nvPr/>
        </p:nvSpPr>
        <p:spPr>
          <a:xfrm>
            <a:off x="1193354" y="1280514"/>
            <a:ext cx="10640837" cy="4565391"/>
          </a:xfrm>
          <a:prstGeom prst="rect">
            <a:avLst/>
          </a:prstGeom>
        </p:spPr>
        <p:txBody>
          <a:bodyPr>
            <a:normAutofit/>
          </a:bodyPr>
          <a:lstStyle/>
          <a:p>
            <a:pPr marR="0" lvl="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endParaRPr lang="uk-UA" sz="2000" dirty="0">
              <a:solidFill>
                <a:srgbClr val="00808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342900" marR="0" lvl="0" indent="-34290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uk-UA" sz="2000" i="0" u="none" strike="noStrike" kern="1200" cap="none" spc="0" normalizeH="0" baseline="0" noProof="0" dirty="0">
              <a:ln>
                <a:noFill/>
              </a:ln>
              <a:solidFill>
                <a:srgbClr val="008080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D9EAA7BB-9F26-4F08-AEC3-9ABD6955D98B}"/>
              </a:ext>
            </a:extLst>
          </p:cNvPr>
          <p:cNvSpPr/>
          <p:nvPr/>
        </p:nvSpPr>
        <p:spPr>
          <a:xfrm>
            <a:off x="1155105" y="1035594"/>
            <a:ext cx="10492943" cy="42088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altLang="uk-UA" sz="2500" b="1" dirty="0">
                <a:solidFill>
                  <a:srgbClr val="FF6600"/>
                </a:solidFill>
              </a:rPr>
              <a:t>У</a:t>
            </a:r>
            <a:r>
              <a:rPr lang="ru-RU" altLang="uk-UA" sz="2500" b="1" dirty="0" err="1">
                <a:solidFill>
                  <a:srgbClr val="FF6600"/>
                </a:solidFill>
              </a:rPr>
              <a:t>тиліта</a:t>
            </a:r>
            <a:r>
              <a:rPr lang="ru-RU" altLang="uk-UA" sz="2500" b="1" dirty="0">
                <a:solidFill>
                  <a:schemeClr val="accent2"/>
                </a:solidFill>
              </a:rPr>
              <a:t> </a:t>
            </a:r>
            <a:r>
              <a:rPr lang="ru-RU" altLang="uk-UA" sz="2500" dirty="0">
                <a:solidFill>
                  <a:srgbClr val="008080"/>
                </a:solidFill>
              </a:rPr>
              <a:t>(лат. </a:t>
            </a:r>
            <a:r>
              <a:rPr lang="en-US" altLang="uk-UA" sz="2500" i="1" dirty="0" err="1">
                <a:solidFill>
                  <a:srgbClr val="008080"/>
                </a:solidFill>
              </a:rPr>
              <a:t>utilitas</a:t>
            </a:r>
            <a:r>
              <a:rPr lang="en-US" altLang="uk-UA" sz="2500" i="1" dirty="0">
                <a:solidFill>
                  <a:srgbClr val="008080"/>
                </a:solidFill>
              </a:rPr>
              <a:t> </a:t>
            </a:r>
            <a:r>
              <a:rPr lang="ru-RU" altLang="uk-UA" sz="2500" dirty="0">
                <a:solidFill>
                  <a:srgbClr val="008080"/>
                </a:solidFill>
              </a:rPr>
              <a:t>– </a:t>
            </a:r>
            <a:r>
              <a:rPr lang="ru-RU" altLang="uk-UA" sz="2500" dirty="0" err="1">
                <a:solidFill>
                  <a:srgbClr val="008080"/>
                </a:solidFill>
              </a:rPr>
              <a:t>користь</a:t>
            </a:r>
            <a:r>
              <a:rPr lang="ru-RU" altLang="uk-UA" sz="2500" dirty="0">
                <a:solidFill>
                  <a:srgbClr val="008080"/>
                </a:solidFill>
              </a:rPr>
              <a:t>) – </a:t>
            </a:r>
            <a:r>
              <a:rPr lang="ru-RU" altLang="uk-UA" sz="2500" dirty="0" err="1">
                <a:solidFill>
                  <a:srgbClr val="008080"/>
                </a:solidFill>
              </a:rPr>
              <a:t>це</a:t>
            </a:r>
            <a:r>
              <a:rPr lang="ru-RU" altLang="uk-UA" sz="2500" dirty="0">
                <a:solidFill>
                  <a:srgbClr val="008080"/>
                </a:solidFill>
              </a:rPr>
              <a:t> </a:t>
            </a:r>
            <a:r>
              <a:rPr lang="ru-RU" altLang="uk-UA" sz="2500" dirty="0" err="1">
                <a:solidFill>
                  <a:srgbClr val="008080"/>
                </a:solidFill>
              </a:rPr>
              <a:t>службові</a:t>
            </a:r>
            <a:r>
              <a:rPr lang="ru-RU" altLang="uk-UA" sz="2500" dirty="0">
                <a:solidFill>
                  <a:srgbClr val="008080"/>
                </a:solidFill>
              </a:rPr>
              <a:t> </a:t>
            </a:r>
            <a:r>
              <a:rPr lang="ru-RU" altLang="uk-UA" sz="2500" dirty="0" err="1">
                <a:solidFill>
                  <a:srgbClr val="008080"/>
                </a:solidFill>
              </a:rPr>
              <a:t>програми</a:t>
            </a:r>
            <a:r>
              <a:rPr lang="ru-RU" altLang="uk-UA" sz="2500" dirty="0">
                <a:solidFill>
                  <a:srgbClr val="008080"/>
                </a:solidFill>
              </a:rPr>
              <a:t> для </a:t>
            </a:r>
            <a:r>
              <a:rPr lang="ru-RU" altLang="uk-UA" sz="2500" dirty="0" err="1">
                <a:solidFill>
                  <a:srgbClr val="008080"/>
                </a:solidFill>
              </a:rPr>
              <a:t>перевірки</a:t>
            </a:r>
            <a:r>
              <a:rPr lang="ru-RU" altLang="uk-UA" sz="2500" dirty="0">
                <a:solidFill>
                  <a:srgbClr val="008080"/>
                </a:solidFill>
              </a:rPr>
              <a:t> і </a:t>
            </a:r>
            <a:r>
              <a:rPr lang="ru-RU" altLang="uk-UA" sz="2500" dirty="0" err="1">
                <a:solidFill>
                  <a:srgbClr val="008080"/>
                </a:solidFill>
              </a:rPr>
              <a:t>налаштування</a:t>
            </a:r>
            <a:r>
              <a:rPr lang="ru-RU" altLang="uk-UA" sz="2500" dirty="0">
                <a:solidFill>
                  <a:srgbClr val="008080"/>
                </a:solidFill>
              </a:rPr>
              <a:t> комп</a:t>
            </a:r>
            <a:r>
              <a:rPr lang="en-US" altLang="uk-UA" sz="2500" dirty="0">
                <a:solidFill>
                  <a:srgbClr val="008080"/>
                </a:solidFill>
              </a:rPr>
              <a:t>’</a:t>
            </a:r>
            <a:r>
              <a:rPr lang="ru-RU" altLang="uk-UA" sz="2500" dirty="0" err="1">
                <a:solidFill>
                  <a:srgbClr val="008080"/>
                </a:solidFill>
              </a:rPr>
              <a:t>ютера</a:t>
            </a:r>
            <a:r>
              <a:rPr lang="en-US" altLang="uk-UA" sz="2500" dirty="0">
                <a:solidFill>
                  <a:srgbClr val="008080"/>
                </a:solidFill>
              </a:rPr>
              <a:t>:</a:t>
            </a:r>
            <a:endParaRPr lang="ru-RU" altLang="uk-UA" sz="2500" dirty="0">
              <a:solidFill>
                <a:srgbClr val="008080"/>
              </a:solidFill>
            </a:endParaRPr>
          </a:p>
          <a:p>
            <a:pPr lvl="1">
              <a:spcBef>
                <a:spcPct val="20000"/>
              </a:spcBef>
              <a:buFont typeface="Arial" panose="020B0604020202020204" pitchFamily="34" charset="0"/>
              <a:buChar char="▫"/>
            </a:pPr>
            <a:r>
              <a:rPr lang="uk-UA" altLang="uk-UA" sz="2500" dirty="0">
                <a:solidFill>
                  <a:srgbClr val="008080"/>
                </a:solidFill>
              </a:rPr>
              <a:t>розбивка диска на розділи </a:t>
            </a:r>
            <a:r>
              <a:rPr lang="ru-RU" altLang="uk-UA" sz="2500" dirty="0">
                <a:solidFill>
                  <a:srgbClr val="008080"/>
                </a:solidFill>
              </a:rPr>
              <a:t>(</a:t>
            </a:r>
            <a:r>
              <a:rPr lang="en-US" altLang="uk-UA" sz="2500" b="1" dirty="0">
                <a:solidFill>
                  <a:srgbClr val="008080"/>
                </a:solidFill>
              </a:rPr>
              <a:t>fdisk.exe</a:t>
            </a:r>
            <a:r>
              <a:rPr lang="ru-RU" altLang="uk-UA" sz="2500" dirty="0">
                <a:solidFill>
                  <a:srgbClr val="008080"/>
                </a:solidFill>
              </a:rPr>
              <a:t>)</a:t>
            </a:r>
          </a:p>
          <a:p>
            <a:pPr lvl="1">
              <a:buFont typeface="Arial" panose="020B0604020202020204" pitchFamily="34" charset="0"/>
              <a:buChar char="▫"/>
            </a:pPr>
            <a:r>
              <a:rPr lang="ru-RU" altLang="uk-UA" sz="2500" dirty="0" err="1">
                <a:solidFill>
                  <a:srgbClr val="008080"/>
                </a:solidFill>
              </a:rPr>
              <a:t>форматування</a:t>
            </a:r>
            <a:r>
              <a:rPr lang="ru-RU" altLang="uk-UA" sz="2500" dirty="0">
                <a:solidFill>
                  <a:srgbClr val="008080"/>
                </a:solidFill>
              </a:rPr>
              <a:t> диска</a:t>
            </a:r>
            <a:r>
              <a:rPr lang="en-US" altLang="uk-UA" sz="2500" dirty="0">
                <a:solidFill>
                  <a:srgbClr val="008080"/>
                </a:solidFill>
              </a:rPr>
              <a:t> (</a:t>
            </a:r>
            <a:r>
              <a:rPr lang="en-US" altLang="uk-UA" sz="2500" b="1" dirty="0">
                <a:solidFill>
                  <a:srgbClr val="008080"/>
                </a:solidFill>
              </a:rPr>
              <a:t>format.com</a:t>
            </a:r>
            <a:r>
              <a:rPr lang="en-US" altLang="uk-UA" sz="2500" dirty="0">
                <a:solidFill>
                  <a:srgbClr val="008080"/>
                </a:solidFill>
              </a:rPr>
              <a:t>)</a:t>
            </a:r>
            <a:endParaRPr lang="ru-RU" altLang="uk-UA" sz="2500" dirty="0">
              <a:solidFill>
                <a:srgbClr val="008080"/>
              </a:solidFill>
            </a:endParaRPr>
          </a:p>
          <a:p>
            <a:pPr lvl="1">
              <a:buFont typeface="Arial" panose="020B0604020202020204" pitchFamily="34" charset="0"/>
              <a:buChar char="▫"/>
            </a:pPr>
            <a:r>
              <a:rPr lang="ru-RU" altLang="uk-UA" sz="2500" dirty="0" err="1">
                <a:solidFill>
                  <a:srgbClr val="008080"/>
                </a:solidFill>
              </a:rPr>
              <a:t>тестування</a:t>
            </a:r>
            <a:r>
              <a:rPr lang="ru-RU" altLang="uk-UA" sz="2500" dirty="0">
                <a:solidFill>
                  <a:srgbClr val="008080"/>
                </a:solidFill>
              </a:rPr>
              <a:t> диска</a:t>
            </a:r>
            <a:r>
              <a:rPr lang="en-US" altLang="uk-UA" sz="2500" dirty="0">
                <a:solidFill>
                  <a:srgbClr val="008080"/>
                </a:solidFill>
              </a:rPr>
              <a:t> (</a:t>
            </a:r>
            <a:r>
              <a:rPr lang="en-US" altLang="uk-UA" sz="2500" b="1" dirty="0">
                <a:solidFill>
                  <a:srgbClr val="008080"/>
                </a:solidFill>
              </a:rPr>
              <a:t>chkdsk.exe</a:t>
            </a:r>
            <a:r>
              <a:rPr lang="en-US" altLang="uk-UA" sz="2500" dirty="0">
                <a:solidFill>
                  <a:srgbClr val="008080"/>
                </a:solidFill>
              </a:rPr>
              <a:t>)</a:t>
            </a:r>
          </a:p>
          <a:p>
            <a:pPr lvl="1">
              <a:buFont typeface="Arial" panose="020B0604020202020204" pitchFamily="34" charset="0"/>
              <a:buChar char="▫"/>
            </a:pPr>
            <a:r>
              <a:rPr lang="ru-RU" altLang="uk-UA" sz="2500" dirty="0" err="1">
                <a:solidFill>
                  <a:srgbClr val="008080"/>
                </a:solidFill>
              </a:rPr>
              <a:t>редагування</a:t>
            </a:r>
            <a:r>
              <a:rPr lang="ru-RU" altLang="uk-UA" sz="2500" dirty="0">
                <a:solidFill>
                  <a:srgbClr val="008080"/>
                </a:solidFill>
              </a:rPr>
              <a:t> </a:t>
            </a:r>
            <a:r>
              <a:rPr lang="ru-RU" altLang="uk-UA" sz="2500" dirty="0" err="1">
                <a:solidFill>
                  <a:srgbClr val="008080"/>
                </a:solidFill>
              </a:rPr>
              <a:t>реєстра</a:t>
            </a:r>
            <a:r>
              <a:rPr lang="ru-RU" altLang="uk-UA" sz="2500" dirty="0">
                <a:solidFill>
                  <a:srgbClr val="008080"/>
                </a:solidFill>
              </a:rPr>
              <a:t> (</a:t>
            </a:r>
            <a:r>
              <a:rPr lang="en-US" altLang="uk-UA" sz="2500" b="1" dirty="0">
                <a:solidFill>
                  <a:srgbClr val="008080"/>
                </a:solidFill>
              </a:rPr>
              <a:t>regedit.exe</a:t>
            </a:r>
            <a:r>
              <a:rPr lang="ru-RU" altLang="uk-UA" sz="2500" dirty="0">
                <a:solidFill>
                  <a:srgbClr val="008080"/>
                </a:solidFill>
              </a:rPr>
              <a:t>)</a:t>
            </a:r>
          </a:p>
          <a:p>
            <a:pPr lvl="1">
              <a:buFont typeface="Arial" panose="020B0604020202020204" pitchFamily="34" charset="0"/>
              <a:buChar char="▫"/>
            </a:pPr>
            <a:r>
              <a:rPr lang="ru-RU" altLang="uk-UA" sz="2500" dirty="0" err="1">
                <a:solidFill>
                  <a:srgbClr val="008080"/>
                </a:solidFill>
              </a:rPr>
              <a:t>перевірка</a:t>
            </a:r>
            <a:r>
              <a:rPr lang="ru-RU" altLang="uk-UA" sz="2500" dirty="0">
                <a:solidFill>
                  <a:srgbClr val="008080"/>
                </a:solidFill>
              </a:rPr>
              <a:t> з</a:t>
            </a:r>
            <a:r>
              <a:rPr lang="en-US" altLang="uk-UA" sz="2500" dirty="0">
                <a:solidFill>
                  <a:srgbClr val="008080"/>
                </a:solidFill>
              </a:rPr>
              <a:t>’</a:t>
            </a:r>
            <a:r>
              <a:rPr lang="ru-RU" altLang="uk-UA" sz="2500" dirty="0" err="1">
                <a:solidFill>
                  <a:srgbClr val="008080"/>
                </a:solidFill>
              </a:rPr>
              <a:t>єднання</a:t>
            </a:r>
            <a:r>
              <a:rPr lang="ru-RU" altLang="uk-UA" sz="2500" dirty="0">
                <a:solidFill>
                  <a:srgbClr val="008080"/>
                </a:solidFill>
              </a:rPr>
              <a:t> (</a:t>
            </a:r>
            <a:r>
              <a:rPr lang="en-US" altLang="uk-UA" sz="2500" b="1" dirty="0">
                <a:solidFill>
                  <a:srgbClr val="008080"/>
                </a:solidFill>
              </a:rPr>
              <a:t>ping</a:t>
            </a:r>
            <a:r>
              <a:rPr lang="ru-RU" altLang="uk-UA" sz="2500" b="1" dirty="0">
                <a:solidFill>
                  <a:srgbClr val="008080"/>
                </a:solidFill>
              </a:rPr>
              <a:t>.</a:t>
            </a:r>
            <a:r>
              <a:rPr lang="en-US" altLang="uk-UA" sz="2500" b="1" dirty="0">
                <a:solidFill>
                  <a:srgbClr val="008080"/>
                </a:solidFill>
              </a:rPr>
              <a:t>exe</a:t>
            </a:r>
            <a:r>
              <a:rPr lang="en-US" altLang="uk-UA" sz="2500" dirty="0">
                <a:solidFill>
                  <a:srgbClr val="008080"/>
                </a:solidFill>
              </a:rPr>
              <a:t>)</a:t>
            </a:r>
          </a:p>
          <a:p>
            <a:pPr>
              <a:spcBef>
                <a:spcPct val="50000"/>
              </a:spcBef>
            </a:pPr>
            <a:r>
              <a:rPr lang="ru-RU" altLang="uk-UA" sz="2500" b="1" dirty="0">
                <a:solidFill>
                  <a:srgbClr val="FF6600"/>
                </a:solidFill>
              </a:rPr>
              <a:t>Драйвер</a:t>
            </a:r>
            <a:r>
              <a:rPr lang="ru-RU" altLang="uk-UA" sz="2500" b="1" dirty="0">
                <a:solidFill>
                  <a:schemeClr val="accent2"/>
                </a:solidFill>
              </a:rPr>
              <a:t> </a:t>
            </a:r>
            <a:r>
              <a:rPr lang="ru-RU" altLang="uk-UA" sz="2500" dirty="0">
                <a:solidFill>
                  <a:srgbClr val="008080"/>
                </a:solidFill>
              </a:rPr>
              <a:t>(англ. </a:t>
            </a:r>
            <a:r>
              <a:rPr lang="en-US" altLang="uk-UA" sz="2500" i="1" dirty="0">
                <a:solidFill>
                  <a:srgbClr val="008080"/>
                </a:solidFill>
              </a:rPr>
              <a:t>driver</a:t>
            </a:r>
            <a:r>
              <a:rPr lang="en-US" altLang="uk-UA" sz="2500" dirty="0">
                <a:solidFill>
                  <a:srgbClr val="008080"/>
                </a:solidFill>
              </a:rPr>
              <a:t> </a:t>
            </a:r>
            <a:r>
              <a:rPr lang="ru-RU" altLang="uk-UA" sz="2500" dirty="0">
                <a:solidFill>
                  <a:srgbClr val="008080"/>
                </a:solidFill>
              </a:rPr>
              <a:t>– </a:t>
            </a:r>
            <a:r>
              <a:rPr lang="ru-RU" altLang="uk-UA" sz="2500" dirty="0" err="1">
                <a:solidFill>
                  <a:srgbClr val="008080"/>
                </a:solidFill>
              </a:rPr>
              <a:t>водій</a:t>
            </a:r>
            <a:r>
              <a:rPr lang="ru-RU" altLang="uk-UA" sz="2500" dirty="0">
                <a:solidFill>
                  <a:srgbClr val="008080"/>
                </a:solidFill>
              </a:rPr>
              <a:t>) – </a:t>
            </a:r>
            <a:r>
              <a:rPr lang="ru-RU" altLang="uk-UA" sz="2500" dirty="0" err="1">
                <a:solidFill>
                  <a:srgbClr val="008080"/>
                </a:solidFill>
              </a:rPr>
              <a:t>це</a:t>
            </a:r>
            <a:r>
              <a:rPr lang="ru-RU" altLang="uk-UA" sz="2500" dirty="0">
                <a:solidFill>
                  <a:srgbClr val="008080"/>
                </a:solidFill>
              </a:rPr>
              <a:t> </a:t>
            </a:r>
            <a:r>
              <a:rPr lang="ru-RU" altLang="uk-UA" sz="2500" dirty="0" err="1">
                <a:solidFill>
                  <a:srgbClr val="008080"/>
                </a:solidFill>
              </a:rPr>
              <a:t>програма</a:t>
            </a:r>
            <a:r>
              <a:rPr lang="ru-RU" altLang="uk-UA" sz="2500" dirty="0">
                <a:solidFill>
                  <a:srgbClr val="008080"/>
                </a:solidFill>
              </a:rPr>
              <a:t>, яка </a:t>
            </a:r>
            <a:r>
              <a:rPr lang="ru-RU" altLang="uk-UA" sz="2500" dirty="0" err="1">
                <a:solidFill>
                  <a:srgbClr val="008080"/>
                </a:solidFill>
              </a:rPr>
              <a:t>постійно</a:t>
            </a:r>
            <a:r>
              <a:rPr lang="ru-RU" altLang="uk-UA" sz="2500" dirty="0">
                <a:solidFill>
                  <a:srgbClr val="008080"/>
                </a:solidFill>
              </a:rPr>
              <a:t> </a:t>
            </a:r>
            <a:r>
              <a:rPr lang="ru-RU" altLang="uk-UA" sz="2500" dirty="0" err="1">
                <a:solidFill>
                  <a:srgbClr val="008080"/>
                </a:solidFill>
              </a:rPr>
              <a:t>знаходиться</a:t>
            </a:r>
            <a:r>
              <a:rPr lang="ru-RU" altLang="uk-UA" sz="2500" dirty="0">
                <a:solidFill>
                  <a:srgbClr val="008080"/>
                </a:solidFill>
              </a:rPr>
              <a:t> в </a:t>
            </a:r>
            <a:r>
              <a:rPr lang="ru-RU" altLang="uk-UA" sz="2500" dirty="0" err="1">
                <a:solidFill>
                  <a:srgbClr val="008080"/>
                </a:solidFill>
              </a:rPr>
              <a:t>пам</a:t>
            </a:r>
            <a:r>
              <a:rPr lang="en-US" altLang="uk-UA" sz="2500" dirty="0">
                <a:solidFill>
                  <a:srgbClr val="008080"/>
                </a:solidFill>
              </a:rPr>
              <a:t>’</a:t>
            </a:r>
            <a:r>
              <a:rPr lang="ru-RU" altLang="uk-UA" sz="2500" dirty="0" err="1">
                <a:solidFill>
                  <a:srgbClr val="008080"/>
                </a:solidFill>
              </a:rPr>
              <a:t>яті</a:t>
            </a:r>
            <a:r>
              <a:rPr lang="ru-RU" altLang="uk-UA" sz="2500" dirty="0">
                <a:solidFill>
                  <a:srgbClr val="008080"/>
                </a:solidFill>
              </a:rPr>
              <a:t> і </a:t>
            </a:r>
            <a:r>
              <a:rPr lang="ru-RU" altLang="uk-UA" sz="2500" dirty="0" err="1">
                <a:solidFill>
                  <a:srgbClr val="008080"/>
                </a:solidFill>
              </a:rPr>
              <a:t>забезпечує</a:t>
            </a:r>
            <a:r>
              <a:rPr lang="ru-RU" altLang="uk-UA" sz="2500" dirty="0">
                <a:solidFill>
                  <a:srgbClr val="008080"/>
                </a:solidFill>
              </a:rPr>
              <a:t> </a:t>
            </a:r>
            <a:r>
              <a:rPr lang="ru-RU" altLang="uk-UA" sz="2500" dirty="0" err="1">
                <a:solidFill>
                  <a:srgbClr val="008080"/>
                </a:solidFill>
              </a:rPr>
              <a:t>обмін</a:t>
            </a:r>
            <a:r>
              <a:rPr lang="ru-RU" altLang="uk-UA" sz="2500" dirty="0">
                <a:solidFill>
                  <a:srgbClr val="008080"/>
                </a:solidFill>
              </a:rPr>
              <a:t> </a:t>
            </a:r>
            <a:r>
              <a:rPr lang="ru-RU" altLang="uk-UA" sz="2500" dirty="0" err="1">
                <a:solidFill>
                  <a:srgbClr val="008080"/>
                </a:solidFill>
              </a:rPr>
              <a:t>даними</a:t>
            </a:r>
            <a:r>
              <a:rPr lang="ru-RU" altLang="uk-UA" sz="2500" dirty="0">
                <a:solidFill>
                  <a:srgbClr val="008080"/>
                </a:solidFill>
              </a:rPr>
              <a:t> з </a:t>
            </a:r>
            <a:r>
              <a:rPr lang="uk-UA" altLang="uk-UA" sz="2500" dirty="0">
                <a:solidFill>
                  <a:srgbClr val="008080"/>
                </a:solidFill>
              </a:rPr>
              <a:t>зовнішніми пристроями </a:t>
            </a:r>
            <a:r>
              <a:rPr lang="en-US" altLang="uk-UA" sz="2500" dirty="0">
                <a:solidFill>
                  <a:srgbClr val="008080"/>
                </a:solidFill>
              </a:rPr>
              <a:t>(</a:t>
            </a:r>
            <a:r>
              <a:rPr lang="ru-RU" altLang="uk-UA" sz="2500" dirty="0" err="1">
                <a:solidFill>
                  <a:srgbClr val="008080"/>
                </a:solidFill>
              </a:rPr>
              <a:t>файли</a:t>
            </a:r>
            <a:r>
              <a:rPr lang="ru-RU" altLang="uk-UA" sz="2500" dirty="0">
                <a:solidFill>
                  <a:srgbClr val="008080"/>
                </a:solidFill>
              </a:rPr>
              <a:t> </a:t>
            </a:r>
            <a:r>
              <a:rPr lang="en-US" altLang="uk-UA" sz="2500" b="1" dirty="0">
                <a:solidFill>
                  <a:srgbClr val="008080"/>
                </a:solidFill>
              </a:rPr>
              <a:t>*.sys</a:t>
            </a:r>
            <a:r>
              <a:rPr lang="en-US" altLang="uk-UA" sz="2500" dirty="0">
                <a:solidFill>
                  <a:srgbClr val="008080"/>
                </a:solidFill>
              </a:rPr>
              <a:t> </a:t>
            </a:r>
            <a:r>
              <a:rPr lang="ru-RU" altLang="uk-UA" sz="2500" dirty="0">
                <a:solidFill>
                  <a:srgbClr val="008080"/>
                </a:solidFill>
              </a:rPr>
              <a:t>в </a:t>
            </a:r>
            <a:r>
              <a:rPr lang="en-US" altLang="uk-UA" sz="2500" i="1" dirty="0">
                <a:solidFill>
                  <a:srgbClr val="008080"/>
                </a:solidFill>
              </a:rPr>
              <a:t>Windows</a:t>
            </a:r>
            <a:r>
              <a:rPr lang="en-US" altLang="uk-UA" sz="2500" dirty="0">
                <a:solidFill>
                  <a:srgbClr val="008080"/>
                </a:solidFill>
              </a:rPr>
              <a:t>)</a:t>
            </a:r>
            <a:endParaRPr lang="ru-RU" altLang="uk-UA" sz="2500" dirty="0">
              <a:solidFill>
                <a:srgbClr val="00808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377182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prism isContent="1" isInverted="1"/>
      </p:transition>
    </mc:Choice>
    <mc:Fallback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: скругленные противолежащие углы 1">
            <a:extLst>
              <a:ext uri="{FF2B5EF4-FFF2-40B4-BE49-F238E27FC236}">
                <a16:creationId xmlns:a16="http://schemas.microsoft.com/office/drawing/2014/main" id="{C4AF5CEC-0BEF-43EE-A65E-D5C73740703D}"/>
              </a:ext>
            </a:extLst>
          </p:cNvPr>
          <p:cNvSpPr/>
          <p:nvPr/>
        </p:nvSpPr>
        <p:spPr>
          <a:xfrm>
            <a:off x="842742" y="179029"/>
            <a:ext cx="11175470" cy="6545327"/>
          </a:xfrm>
          <a:prstGeom prst="round2DiagRect">
            <a:avLst>
              <a:gd name="adj1" fmla="val 6129"/>
              <a:gd name="adj2" fmla="val 0"/>
            </a:avLst>
          </a:prstGeom>
          <a:solidFill>
            <a:schemeClr val="bg1"/>
          </a:solidFill>
          <a:ln w="38100">
            <a:solidFill>
              <a:srgbClr val="8EB6B1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uk-UA"/>
          </a:p>
        </p:txBody>
      </p:sp>
      <p:pic>
        <p:nvPicPr>
          <p:cNvPr id="15" name="Рисунок 14" descr="Изображение выглядит как еда&#10;&#10;Автоматически созданное описание">
            <a:extLst>
              <a:ext uri="{FF2B5EF4-FFF2-40B4-BE49-F238E27FC236}">
                <a16:creationId xmlns:a16="http://schemas.microsoft.com/office/drawing/2014/main" id="{B2E52520-ECE7-4491-8068-E19CF2275037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26" t="24070" r="8944" b="53348"/>
          <a:stretch/>
        </p:blipFill>
        <p:spPr>
          <a:xfrm rot="16200000">
            <a:off x="-3101791" y="2901784"/>
            <a:ext cx="7023190" cy="1051656"/>
          </a:xfrm>
          <a:prstGeom prst="rect">
            <a:avLst/>
          </a:prstGeom>
        </p:spPr>
      </p:pic>
      <p:pic>
        <p:nvPicPr>
          <p:cNvPr id="17" name="Рисунок 16" descr="Программист">
            <a:extLst>
              <a:ext uri="{FF2B5EF4-FFF2-40B4-BE49-F238E27FC236}">
                <a16:creationId xmlns:a16="http://schemas.microsoft.com/office/drawing/2014/main" id="{001C8466-D799-4693-8EC0-1C19621200D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-108998" y="-47165"/>
            <a:ext cx="995247" cy="995247"/>
          </a:xfrm>
          <a:prstGeom prst="rect">
            <a:avLst/>
          </a:prstGeom>
        </p:spPr>
      </p:pic>
      <p:sp>
        <p:nvSpPr>
          <p:cNvPr id="20" name="Подзаголовок 2">
            <a:extLst>
              <a:ext uri="{FF2B5EF4-FFF2-40B4-BE49-F238E27FC236}">
                <a16:creationId xmlns:a16="http://schemas.microsoft.com/office/drawing/2014/main" id="{9776BEB8-C511-4948-BDEA-7D7916AC0BF4}"/>
              </a:ext>
            </a:extLst>
          </p:cNvPr>
          <p:cNvSpPr txBox="1">
            <a:spLocks/>
          </p:cNvSpPr>
          <p:nvPr/>
        </p:nvSpPr>
        <p:spPr>
          <a:xfrm>
            <a:off x="1041165" y="445998"/>
            <a:ext cx="10778624" cy="571504"/>
          </a:xfrm>
          <a:prstGeom prst="rect">
            <a:avLst/>
          </a:prstGeom>
          <a:ln>
            <a:noFill/>
          </a:ln>
        </p:spPr>
        <p:txBody>
          <a:bodyPr>
            <a:normAutofit/>
          </a:bodyPr>
          <a:lstStyle/>
          <a:p>
            <a:pPr marL="342900" lvl="0" indent="-342900" algn="ctr">
              <a:spcBef>
                <a:spcPct val="20000"/>
              </a:spcBef>
              <a:defRPr/>
            </a:pPr>
            <a:r>
              <a:rPr lang="uk-UA" sz="2400" b="1" dirty="0">
                <a:solidFill>
                  <a:srgbClr val="000066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Службове </a:t>
            </a:r>
            <a:r>
              <a:rPr kumimoji="0" lang="uk-UA" sz="2400" b="1" i="0" u="none" strike="noStrike" kern="1200" cap="none" spc="0" normalizeH="0" baseline="0" noProof="0" dirty="0">
                <a:ln>
                  <a:noFill/>
                </a:ln>
                <a:solidFill>
                  <a:srgbClr val="000066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програмне забезпечення, що не входить до складу ОС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000066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uk-UA" sz="2400" b="0" i="0" u="none" strike="noStrike" kern="1200" cap="none" spc="0" normalizeH="0" baseline="0" noProof="0" dirty="0">
              <a:ln>
                <a:noFill/>
              </a:ln>
              <a:solidFill>
                <a:schemeClr val="accent3">
                  <a:lumMod val="50000"/>
                </a:schemeClr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  <a:hlinkClick r:id="rId5" action="ppaction://hlinksldjump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uk-UA" sz="2400" b="0" i="0" u="none" strike="noStrike" kern="1200" cap="none" spc="0" normalizeH="0" baseline="0" noProof="0" dirty="0">
              <a:ln>
                <a:noFill/>
              </a:ln>
              <a:solidFill>
                <a:schemeClr val="accent3">
                  <a:lumMod val="50000"/>
                </a:schemeClr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  <a:hlinkClick r:id="rId6" action="ppaction://hlinksldjump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uk-UA" sz="2400" b="0" i="0" u="none" strike="noStrike" kern="1200" cap="none" spc="0" normalizeH="0" baseline="0" noProof="0" dirty="0">
              <a:ln>
                <a:noFill/>
              </a:ln>
              <a:solidFill>
                <a:schemeClr val="accent3">
                  <a:lumMod val="50000"/>
                </a:schemeClr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41" name="номер розділу">
            <a:hlinkClick r:id="rId7" action="ppaction://hlinksldjump"/>
            <a:extLst>
              <a:ext uri="{FF2B5EF4-FFF2-40B4-BE49-F238E27FC236}">
                <a16:creationId xmlns:a16="http://schemas.microsoft.com/office/drawing/2014/main" id="{6FD667D0-365C-48B4-BCF0-1F4DC056285C}"/>
              </a:ext>
            </a:extLst>
          </p:cNvPr>
          <p:cNvSpPr/>
          <p:nvPr/>
        </p:nvSpPr>
        <p:spPr>
          <a:xfrm>
            <a:off x="141696" y="1106797"/>
            <a:ext cx="571504" cy="571504"/>
          </a:xfrm>
          <a:prstGeom prst="ellipse">
            <a:avLst/>
          </a:prstGeom>
          <a:solidFill>
            <a:srgbClr val="009797"/>
          </a:solidFill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>
                <a:solidFill>
                  <a:schemeClr val="bg1"/>
                </a:solidFill>
              </a:rPr>
              <a:t>2</a:t>
            </a:r>
          </a:p>
        </p:txBody>
      </p:sp>
      <p:sp>
        <p:nvSpPr>
          <p:cNvPr id="22" name="кнопка: назад">
            <a:hlinkClick r:id="" action="ppaction://hlinkshowjump?jump=previousslide" highlightClick="1"/>
            <a:extLst>
              <a:ext uri="{FF2B5EF4-FFF2-40B4-BE49-F238E27FC236}">
                <a16:creationId xmlns:a16="http://schemas.microsoft.com/office/drawing/2014/main" id="{7FDBD415-254E-4B82-B542-83E23A7B3E4D}"/>
              </a:ext>
            </a:extLst>
          </p:cNvPr>
          <p:cNvSpPr/>
          <p:nvPr/>
        </p:nvSpPr>
        <p:spPr>
          <a:xfrm>
            <a:off x="10559076" y="6013869"/>
            <a:ext cx="571504" cy="571504"/>
          </a:xfrm>
          <a:prstGeom prst="actionButtonBackPrevious">
            <a:avLst/>
          </a:prstGeom>
          <a:solidFill>
            <a:srgbClr val="008080"/>
          </a:solidFill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24" name="кнопка: далее">
            <a:hlinkClick r:id="" action="ppaction://hlinkshowjump?jump=nextslide" highlightClick="1"/>
            <a:extLst>
              <a:ext uri="{FF2B5EF4-FFF2-40B4-BE49-F238E27FC236}">
                <a16:creationId xmlns:a16="http://schemas.microsoft.com/office/drawing/2014/main" id="{C83002B3-2A44-4E4D-BC28-2EB130D5A889}"/>
              </a:ext>
            </a:extLst>
          </p:cNvPr>
          <p:cNvSpPr/>
          <p:nvPr/>
        </p:nvSpPr>
        <p:spPr>
          <a:xfrm>
            <a:off x="11262686" y="5999379"/>
            <a:ext cx="571504" cy="571504"/>
          </a:xfrm>
          <a:prstGeom prst="actionButtonForwardNext">
            <a:avLst/>
          </a:prstGeom>
          <a:solidFill>
            <a:srgbClr val="008080"/>
          </a:solidFill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25" name="кнопка: домой">
            <a:hlinkClick r:id="" action="ppaction://hlinkshowjump?jump=firstslide" highlightClick="1"/>
            <a:extLst>
              <a:ext uri="{FF2B5EF4-FFF2-40B4-BE49-F238E27FC236}">
                <a16:creationId xmlns:a16="http://schemas.microsoft.com/office/drawing/2014/main" id="{E1A3C554-5EF1-4177-8FB6-178AD9DC2336}"/>
              </a:ext>
            </a:extLst>
          </p:cNvPr>
          <p:cNvSpPr/>
          <p:nvPr/>
        </p:nvSpPr>
        <p:spPr>
          <a:xfrm>
            <a:off x="103448" y="1878191"/>
            <a:ext cx="571504" cy="571504"/>
          </a:xfrm>
          <a:prstGeom prst="actionButtonHome">
            <a:avLst/>
          </a:prstGeom>
          <a:solidFill>
            <a:srgbClr val="008080"/>
          </a:solidFill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12" name="текст підказки">
            <a:extLst>
              <a:ext uri="{FF2B5EF4-FFF2-40B4-BE49-F238E27FC236}">
                <a16:creationId xmlns:a16="http://schemas.microsoft.com/office/drawing/2014/main" id="{D533601C-3DA4-454B-B1B0-2E6C3D864986}"/>
              </a:ext>
            </a:extLst>
          </p:cNvPr>
          <p:cNvSpPr txBox="1">
            <a:spLocks/>
          </p:cNvSpPr>
          <p:nvPr/>
        </p:nvSpPr>
        <p:spPr>
          <a:xfrm>
            <a:off x="1193354" y="1280514"/>
            <a:ext cx="10640837" cy="4565391"/>
          </a:xfrm>
          <a:prstGeom prst="rect">
            <a:avLst/>
          </a:prstGeom>
        </p:spPr>
        <p:txBody>
          <a:bodyPr>
            <a:normAutofit/>
          </a:bodyPr>
          <a:lstStyle/>
          <a:p>
            <a:pPr marR="0" lvl="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endParaRPr lang="uk-UA" sz="2000" dirty="0">
              <a:solidFill>
                <a:srgbClr val="00808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342900" marR="0" lvl="0" indent="-34290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uk-UA" sz="2000" i="0" u="none" strike="noStrike" kern="1200" cap="none" spc="0" normalizeH="0" baseline="0" noProof="0" dirty="0">
              <a:ln>
                <a:noFill/>
              </a:ln>
              <a:solidFill>
                <a:srgbClr val="008080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3" name="Rectangle 4">
            <a:extLst>
              <a:ext uri="{FF2B5EF4-FFF2-40B4-BE49-F238E27FC236}">
                <a16:creationId xmlns:a16="http://schemas.microsoft.com/office/drawing/2014/main" id="{137BDA27-DD82-4F89-8A0F-BCF2CC5C5C57}"/>
              </a:ext>
            </a:extLst>
          </p:cNvPr>
          <p:cNvSpPr>
            <a:spLocks noChangeArrowheads="1"/>
          </p:cNvSpPr>
          <p:nvPr/>
        </p:nvSpPr>
        <p:spPr bwMode="auto">
          <a:xfrm>
            <a:off x="1193354" y="948082"/>
            <a:ext cx="9021762" cy="5402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360363" indent="-360363" defTabSz="2058988">
              <a:spcBef>
                <a:spcPts val="1200"/>
              </a:spcBef>
              <a:buFont typeface="Wingdings" pitchFamily="2" charset="2"/>
              <a:buChar char="§"/>
              <a:tabLst>
                <a:tab pos="1081088" algn="l"/>
                <a:tab pos="1884363" algn="l"/>
              </a:tabLst>
              <a:defRPr/>
            </a:pPr>
            <a:r>
              <a:rPr lang="ru-RU" sz="2400" b="1" dirty="0" err="1">
                <a:solidFill>
                  <a:schemeClr val="accent2"/>
                </a:solidFill>
                <a:latin typeface="Arial" charset="0"/>
              </a:rPr>
              <a:t>антивірусні</a:t>
            </a:r>
            <a:r>
              <a:rPr lang="ru-RU" sz="2400" b="1" dirty="0">
                <a:solidFill>
                  <a:schemeClr val="accent2"/>
                </a:solidFill>
                <a:latin typeface="Arial" charset="0"/>
              </a:rPr>
              <a:t> </a:t>
            </a:r>
            <a:r>
              <a:rPr lang="ru-RU" sz="2400" b="1" dirty="0" err="1">
                <a:solidFill>
                  <a:schemeClr val="accent2"/>
                </a:solidFill>
                <a:latin typeface="Arial" charset="0"/>
              </a:rPr>
              <a:t>програми</a:t>
            </a:r>
            <a:endParaRPr lang="ru-RU" sz="2400" b="1" dirty="0">
              <a:solidFill>
                <a:schemeClr val="accent2"/>
              </a:solidFill>
              <a:latin typeface="Arial" charset="0"/>
            </a:endParaRPr>
          </a:p>
          <a:p>
            <a:pPr marL="1347788" lvl="1" indent="-166688" defTabSz="2058988">
              <a:spcBef>
                <a:spcPts val="1800"/>
              </a:spcBef>
              <a:tabLst>
                <a:tab pos="1081088" algn="l"/>
                <a:tab pos="1884363" algn="l"/>
              </a:tabLst>
              <a:defRPr/>
            </a:pPr>
            <a:r>
              <a:rPr lang="en-US" sz="2400" b="1" i="1" dirty="0">
                <a:latin typeface="Arial" charset="0"/>
              </a:rPr>
              <a:t>AVP</a:t>
            </a:r>
            <a:r>
              <a:rPr lang="ru-RU" sz="2400" dirty="0">
                <a:latin typeface="Arial" charset="0"/>
              </a:rPr>
              <a:t>,</a:t>
            </a:r>
            <a:r>
              <a:rPr lang="en-US" sz="2400" dirty="0">
                <a:latin typeface="Arial" charset="0"/>
              </a:rPr>
              <a:t> </a:t>
            </a:r>
            <a:r>
              <a:rPr lang="ru-RU" sz="2400" dirty="0">
                <a:latin typeface="Arial" charset="0"/>
              </a:rPr>
              <a:t>Є. </a:t>
            </a:r>
            <a:r>
              <a:rPr lang="ru-RU" sz="2400" dirty="0" err="1">
                <a:latin typeface="Arial" charset="0"/>
              </a:rPr>
              <a:t>Касперський</a:t>
            </a:r>
            <a:r>
              <a:rPr lang="en-US" sz="2400" dirty="0">
                <a:latin typeface="Arial" charset="0"/>
              </a:rPr>
              <a:t>, </a:t>
            </a:r>
            <a:r>
              <a:rPr lang="en-US" sz="2400" i="1" dirty="0">
                <a:latin typeface="Arial" charset="0"/>
                <a:hlinkClick r:id="rId8"/>
              </a:rPr>
              <a:t>www.avp.ru</a:t>
            </a:r>
            <a:r>
              <a:rPr lang="en-US" sz="2400" dirty="0">
                <a:latin typeface="Arial" charset="0"/>
              </a:rPr>
              <a:t> </a:t>
            </a:r>
          </a:p>
          <a:p>
            <a:pPr marL="1347788" lvl="1" indent="-166688" defTabSz="2058988">
              <a:spcBef>
                <a:spcPts val="1800"/>
              </a:spcBef>
              <a:tabLst>
                <a:tab pos="1081088" algn="l"/>
                <a:tab pos="1884363" algn="l"/>
              </a:tabLst>
              <a:defRPr/>
            </a:pPr>
            <a:r>
              <a:rPr lang="uk-UA" sz="2400" b="1" i="1" dirty="0">
                <a:latin typeface="Arial" charset="0"/>
              </a:rPr>
              <a:t>  </a:t>
            </a:r>
            <a:r>
              <a:rPr lang="en-US" sz="2400" b="1" i="1" dirty="0" err="1">
                <a:latin typeface="Arial" charset="0"/>
              </a:rPr>
              <a:t>DrWeb</a:t>
            </a:r>
            <a:r>
              <a:rPr lang="ru-RU" sz="2400" i="1" dirty="0">
                <a:latin typeface="Arial" charset="0"/>
              </a:rPr>
              <a:t>, </a:t>
            </a:r>
            <a:r>
              <a:rPr lang="ru-RU" sz="2400" dirty="0">
                <a:latin typeface="Arial" charset="0"/>
              </a:rPr>
              <a:t>І. </a:t>
            </a:r>
            <a:r>
              <a:rPr lang="ru-RU" sz="2400" dirty="0" err="1">
                <a:latin typeface="Arial" charset="0"/>
              </a:rPr>
              <a:t>Данілов</a:t>
            </a:r>
            <a:r>
              <a:rPr lang="en-US" sz="2400" dirty="0">
                <a:latin typeface="Arial" charset="0"/>
              </a:rPr>
              <a:t> </a:t>
            </a:r>
            <a:r>
              <a:rPr lang="en-US" sz="2400" i="1" dirty="0">
                <a:latin typeface="Arial" charset="0"/>
                <a:hlinkClick r:id="rId9"/>
              </a:rPr>
              <a:t>www.drweb.com</a:t>
            </a:r>
            <a:r>
              <a:rPr lang="en-US" sz="24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 </a:t>
            </a:r>
            <a:endParaRPr lang="ru-RU" sz="2400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charset="0"/>
            </a:endParaRPr>
          </a:p>
          <a:p>
            <a:pPr marL="1347788" lvl="1" indent="-166688" defTabSz="2058988">
              <a:spcBef>
                <a:spcPts val="1800"/>
              </a:spcBef>
              <a:tabLst>
                <a:tab pos="1081088" algn="l"/>
                <a:tab pos="1884363" algn="l"/>
              </a:tabLst>
              <a:defRPr/>
            </a:pPr>
            <a:r>
              <a:rPr lang="en-US" sz="2400" b="1" i="1" dirty="0">
                <a:latin typeface="Arial" charset="0"/>
              </a:rPr>
              <a:t>       Norton Antivirus  </a:t>
            </a:r>
            <a:r>
              <a:rPr lang="en-US" sz="2400" i="1" dirty="0">
                <a:latin typeface="Arial" charset="0"/>
                <a:hlinkClick r:id="rId10"/>
              </a:rPr>
              <a:t>www.symantec.com</a:t>
            </a:r>
            <a:r>
              <a:rPr lang="en-US" sz="2400" i="1" dirty="0">
                <a:latin typeface="Arial" charset="0"/>
              </a:rPr>
              <a:t> </a:t>
            </a:r>
            <a:endParaRPr lang="en-US" sz="2400" b="1" i="1" dirty="0">
              <a:latin typeface="Arial" charset="0"/>
            </a:endParaRPr>
          </a:p>
          <a:p>
            <a:pPr marL="890588" lvl="1" indent="-166688" defTabSz="2058988">
              <a:spcBef>
                <a:spcPts val="1800"/>
              </a:spcBef>
              <a:tabLst>
                <a:tab pos="1081088" algn="l"/>
                <a:tab pos="1884363" algn="l"/>
              </a:tabLst>
              <a:defRPr/>
            </a:pPr>
            <a:r>
              <a:rPr lang="en-US" sz="2400" i="1" dirty="0">
                <a:latin typeface="Arial" charset="0"/>
                <a:hlinkClick r:id="rId10"/>
              </a:rPr>
              <a:t>      </a:t>
            </a:r>
            <a:r>
              <a:rPr lang="en-US" sz="2400" i="1" dirty="0">
                <a:latin typeface="Arial" charset="0"/>
              </a:rPr>
              <a:t>          </a:t>
            </a:r>
            <a:r>
              <a:rPr lang="en-US" sz="2400" i="1" dirty="0">
                <a:latin typeface="Arial" charset="0"/>
                <a:hlinkClick r:id="rId10"/>
              </a:rPr>
              <a:t>www.mcafee.com</a:t>
            </a:r>
            <a:r>
              <a:rPr lang="en-US" sz="2400" i="1" dirty="0">
                <a:latin typeface="Arial" charset="0"/>
              </a:rPr>
              <a:t> </a:t>
            </a:r>
            <a:endParaRPr lang="en-US" sz="2400" b="1" i="1" dirty="0">
              <a:latin typeface="Arial" charset="0"/>
            </a:endParaRPr>
          </a:p>
          <a:p>
            <a:pPr marL="1347788" lvl="1" indent="-166688" defTabSz="2058988">
              <a:spcBef>
                <a:spcPts val="1800"/>
              </a:spcBef>
              <a:tabLst>
                <a:tab pos="1081088" algn="l"/>
                <a:tab pos="1884363" algn="l"/>
              </a:tabLst>
              <a:defRPr/>
            </a:pPr>
            <a:r>
              <a:rPr lang="en-US" sz="2400" b="1" i="1" dirty="0">
                <a:latin typeface="Arial" charset="0"/>
              </a:rPr>
              <a:t>  </a:t>
            </a:r>
            <a:r>
              <a:rPr lang="uk-UA" sz="2400" b="1" i="1" dirty="0">
                <a:latin typeface="Arial" charset="0"/>
              </a:rPr>
              <a:t>   </a:t>
            </a:r>
            <a:r>
              <a:rPr lang="en-US" sz="2400" b="1" i="1" dirty="0">
                <a:latin typeface="Arial" charset="0"/>
              </a:rPr>
              <a:t>NOD32   </a:t>
            </a:r>
            <a:r>
              <a:rPr lang="en-US" sz="2400" i="1" dirty="0">
                <a:latin typeface="Arial" charset="0"/>
                <a:hlinkClick r:id="rId11"/>
              </a:rPr>
              <a:t>www.eset.com</a:t>
            </a:r>
            <a:r>
              <a:rPr lang="en-US" sz="2400" i="1" dirty="0">
                <a:latin typeface="Arial" charset="0"/>
              </a:rPr>
              <a:t> </a:t>
            </a:r>
          </a:p>
          <a:p>
            <a:pPr marL="360363" indent="-360363" defTabSz="2058988">
              <a:spcBef>
                <a:spcPts val="1200"/>
              </a:spcBef>
              <a:buFont typeface="Wingdings" pitchFamily="2" charset="2"/>
              <a:buChar char="§"/>
              <a:tabLst>
                <a:tab pos="1081088" algn="l"/>
                <a:tab pos="1884363" algn="l"/>
              </a:tabLst>
              <a:defRPr/>
            </a:pPr>
            <a:r>
              <a:rPr lang="ru-RU" sz="2400" b="1" dirty="0" err="1">
                <a:solidFill>
                  <a:schemeClr val="accent2"/>
                </a:solidFill>
                <a:latin typeface="Arial" charset="0"/>
              </a:rPr>
              <a:t>архіватори</a:t>
            </a:r>
            <a:r>
              <a:rPr lang="ru-RU" sz="2400" dirty="0">
                <a:latin typeface="Arial" charset="0"/>
              </a:rPr>
              <a:t> – </a:t>
            </a:r>
            <a:r>
              <a:rPr lang="ru-RU" sz="2400" dirty="0" err="1">
                <a:latin typeface="Arial" charset="0"/>
              </a:rPr>
              <a:t>програми</a:t>
            </a:r>
            <a:r>
              <a:rPr lang="ru-RU" sz="2400" dirty="0">
                <a:latin typeface="Arial" charset="0"/>
              </a:rPr>
              <a:t> для об</a:t>
            </a:r>
            <a:r>
              <a:rPr lang="en-US" sz="2400" dirty="0">
                <a:latin typeface="Arial" charset="0"/>
              </a:rPr>
              <a:t>’</a:t>
            </a:r>
            <a:r>
              <a:rPr lang="ru-RU" sz="2400" dirty="0" err="1">
                <a:latin typeface="Arial" charset="0"/>
              </a:rPr>
              <a:t>єднання</a:t>
            </a:r>
            <a:r>
              <a:rPr lang="ru-RU" sz="2400" dirty="0">
                <a:latin typeface="Arial" charset="0"/>
              </a:rPr>
              <a:t>, </a:t>
            </a:r>
            <a:r>
              <a:rPr lang="ru-RU" sz="2400" dirty="0" err="1">
                <a:latin typeface="Arial" charset="0"/>
              </a:rPr>
              <a:t>стиснення</a:t>
            </a:r>
            <a:r>
              <a:rPr lang="ru-RU" sz="2400" dirty="0">
                <a:latin typeface="Arial" charset="0"/>
              </a:rPr>
              <a:t> </a:t>
            </a:r>
            <a:r>
              <a:rPr lang="ru-RU" sz="2400" dirty="0" err="1">
                <a:latin typeface="Arial" charset="0"/>
              </a:rPr>
              <a:t>файлів</a:t>
            </a:r>
            <a:endParaRPr lang="en-US" sz="2400" dirty="0">
              <a:latin typeface="Arial" charset="0"/>
            </a:endParaRPr>
          </a:p>
          <a:p>
            <a:pPr marL="890588" lvl="1" indent="-166688" defTabSz="2058988">
              <a:spcBef>
                <a:spcPts val="1200"/>
              </a:spcBef>
              <a:tabLst>
                <a:tab pos="1081088" algn="l"/>
                <a:tab pos="1884363" algn="l"/>
              </a:tabLst>
              <a:defRPr/>
            </a:pPr>
            <a:r>
              <a:rPr lang="en-US" sz="2400" b="1" i="1" dirty="0">
                <a:latin typeface="Arial" charset="0"/>
              </a:rPr>
              <a:t>            </a:t>
            </a:r>
            <a:r>
              <a:rPr lang="uk-UA" sz="2400" b="1" i="1" dirty="0">
                <a:latin typeface="Arial" charset="0"/>
              </a:rPr>
              <a:t>  </a:t>
            </a:r>
            <a:r>
              <a:rPr lang="en-US" sz="2400" b="1" i="1" dirty="0">
                <a:latin typeface="Arial" charset="0"/>
              </a:rPr>
              <a:t>WinRAR</a:t>
            </a:r>
            <a:r>
              <a:rPr lang="en-US" sz="2400" b="1" dirty="0">
                <a:latin typeface="Arial" charset="0"/>
              </a:rPr>
              <a:t> </a:t>
            </a:r>
            <a:r>
              <a:rPr lang="en-US" sz="2400" dirty="0">
                <a:latin typeface="Arial" charset="0"/>
              </a:rPr>
              <a:t>(</a:t>
            </a:r>
            <a:r>
              <a:rPr lang="uk-UA" sz="2400" dirty="0">
                <a:latin typeface="Arial" charset="0"/>
              </a:rPr>
              <a:t>Є</a:t>
            </a:r>
            <a:r>
              <a:rPr lang="ru-RU" sz="2400" dirty="0">
                <a:latin typeface="Arial" charset="0"/>
              </a:rPr>
              <a:t>. </a:t>
            </a:r>
            <a:r>
              <a:rPr lang="ru-RU" sz="2400" dirty="0" err="1">
                <a:latin typeface="Arial" charset="0"/>
              </a:rPr>
              <a:t>Рошал</a:t>
            </a:r>
            <a:r>
              <a:rPr lang="ru-RU" sz="2400" dirty="0">
                <a:latin typeface="Arial" charset="0"/>
              </a:rPr>
              <a:t>) – </a:t>
            </a:r>
            <a:r>
              <a:rPr lang="ru-RU" sz="2400" dirty="0" err="1">
                <a:latin typeface="Arial" charset="0"/>
              </a:rPr>
              <a:t>архіви</a:t>
            </a:r>
            <a:r>
              <a:rPr lang="ru-RU" sz="2400" dirty="0">
                <a:latin typeface="Arial" charset="0"/>
              </a:rPr>
              <a:t> </a:t>
            </a:r>
            <a:r>
              <a:rPr lang="en-US" sz="2400" b="1" dirty="0">
                <a:latin typeface="Arial" charset="0"/>
              </a:rPr>
              <a:t>*.rar, *.zip</a:t>
            </a:r>
            <a:r>
              <a:rPr lang="en-US" sz="2400" dirty="0">
                <a:latin typeface="Arial" charset="0"/>
              </a:rPr>
              <a:t> –  </a:t>
            </a:r>
            <a:br>
              <a:rPr lang="en-US" sz="2400" dirty="0">
                <a:latin typeface="Arial" charset="0"/>
              </a:rPr>
            </a:br>
            <a:r>
              <a:rPr lang="en-US" sz="2400" dirty="0">
                <a:latin typeface="Arial" charset="0"/>
              </a:rPr>
              <a:t>                                                </a:t>
            </a:r>
            <a:r>
              <a:rPr lang="en-US" sz="2400" i="1" dirty="0">
                <a:latin typeface="Arial" charset="0"/>
                <a:hlinkClick r:id="rId12"/>
              </a:rPr>
              <a:t>www.rarsoft.com</a:t>
            </a:r>
            <a:r>
              <a:rPr lang="en-US" sz="2400" dirty="0">
                <a:latin typeface="Arial" charset="0"/>
              </a:rPr>
              <a:t> </a:t>
            </a:r>
          </a:p>
          <a:p>
            <a:pPr marL="890588" lvl="1" indent="-166688" defTabSz="2058988">
              <a:spcBef>
                <a:spcPts val="1200"/>
              </a:spcBef>
              <a:tabLst>
                <a:tab pos="1081088" algn="l"/>
                <a:tab pos="1884363" algn="l"/>
              </a:tabLst>
              <a:defRPr/>
            </a:pPr>
            <a:r>
              <a:rPr lang="en-US" sz="2400" b="1" i="1" dirty="0">
                <a:latin typeface="Arial" charset="0"/>
              </a:rPr>
              <a:t>           </a:t>
            </a:r>
            <a:r>
              <a:rPr lang="uk-UA" sz="2400" b="1" i="1" dirty="0">
                <a:latin typeface="Arial" charset="0"/>
              </a:rPr>
              <a:t>   </a:t>
            </a:r>
            <a:r>
              <a:rPr lang="ru-RU" sz="2400" b="1" i="1" dirty="0">
                <a:latin typeface="Arial" charset="0"/>
              </a:rPr>
              <a:t>7</a:t>
            </a:r>
            <a:r>
              <a:rPr lang="en-US" sz="2400" b="1" i="1" dirty="0">
                <a:latin typeface="Arial" charset="0"/>
              </a:rPr>
              <a:t>zip </a:t>
            </a:r>
            <a:r>
              <a:rPr lang="ru-RU" sz="2400" dirty="0">
                <a:latin typeface="Arial" charset="0"/>
              </a:rPr>
              <a:t>– </a:t>
            </a:r>
            <a:r>
              <a:rPr lang="ru-RU" sz="2400" dirty="0" err="1">
                <a:latin typeface="Arial" charset="0"/>
              </a:rPr>
              <a:t>архіви</a:t>
            </a:r>
            <a:r>
              <a:rPr lang="ru-RU" sz="2400" dirty="0">
                <a:latin typeface="Arial" charset="0"/>
              </a:rPr>
              <a:t> </a:t>
            </a:r>
            <a:r>
              <a:rPr lang="en-US" sz="2400" b="1" dirty="0">
                <a:latin typeface="Arial" charset="0"/>
              </a:rPr>
              <a:t>*.7z, *.zip – </a:t>
            </a:r>
            <a:r>
              <a:rPr lang="en-US" sz="2400" i="1" dirty="0">
                <a:latin typeface="Arial" charset="0"/>
                <a:hlinkClick r:id="rId13"/>
              </a:rPr>
              <a:t>www.7zip.org</a:t>
            </a:r>
            <a:r>
              <a:rPr lang="en-US" sz="2400" b="1" dirty="0">
                <a:latin typeface="Arial" charset="0"/>
              </a:rPr>
              <a:t> </a:t>
            </a:r>
            <a:endParaRPr lang="ru-RU" sz="2400" b="1" dirty="0">
              <a:latin typeface="Arial" charset="0"/>
            </a:endParaRPr>
          </a:p>
        </p:txBody>
      </p:sp>
      <p:pic>
        <p:nvPicPr>
          <p:cNvPr id="14" name="Picture 35">
            <a:extLst>
              <a:ext uri="{FF2B5EF4-FFF2-40B4-BE49-F238E27FC236}">
                <a16:creationId xmlns:a16="http://schemas.microsoft.com/office/drawing/2014/main" id="{11D9CEEF-D3B9-4231-AF4A-7B1D7F76A9B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5304" y="3372557"/>
            <a:ext cx="1663700" cy="479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Picture 36">
            <a:extLst>
              <a:ext uri="{FF2B5EF4-FFF2-40B4-BE49-F238E27FC236}">
                <a16:creationId xmlns:a16="http://schemas.microsoft.com/office/drawing/2014/main" id="{B3532AE6-1650-442C-A88B-AE168109A9D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5304" y="3877382"/>
            <a:ext cx="1085850" cy="661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Picture 37">
            <a:extLst>
              <a:ext uri="{FF2B5EF4-FFF2-40B4-BE49-F238E27FC236}">
                <a16:creationId xmlns:a16="http://schemas.microsoft.com/office/drawing/2014/main" id="{A4F394D5-0F1E-4CD2-9852-44683C187D9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47391" y="1532282"/>
            <a:ext cx="450850" cy="469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" name="Picture 38">
            <a:extLst>
              <a:ext uri="{FF2B5EF4-FFF2-40B4-BE49-F238E27FC236}">
                <a16:creationId xmlns:a16="http://schemas.microsoft.com/office/drawing/2014/main" id="{0CF27C9B-A3C7-4078-A07A-AD8C7115BFC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47391" y="2116482"/>
            <a:ext cx="668338" cy="449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" name="Picture 40">
            <a:extLst>
              <a:ext uri="{FF2B5EF4-FFF2-40B4-BE49-F238E27FC236}">
                <a16:creationId xmlns:a16="http://schemas.microsoft.com/office/drawing/2014/main" id="{82759D0C-41EF-45E9-A83C-21D0007A0A3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5141" y="2667344"/>
            <a:ext cx="14922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" name="Picture 5">
            <a:extLst>
              <a:ext uri="{FF2B5EF4-FFF2-40B4-BE49-F238E27FC236}">
                <a16:creationId xmlns:a16="http://schemas.microsoft.com/office/drawing/2014/main" id="{0D18A808-D692-4537-9E5E-A95F786717A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4366" y="5125157"/>
            <a:ext cx="1470025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" name="Picture 14">
            <a:extLst>
              <a:ext uri="{FF2B5EF4-FFF2-40B4-BE49-F238E27FC236}">
                <a16:creationId xmlns:a16="http://schemas.microsoft.com/office/drawing/2014/main" id="{F9BF8B17-8EA7-4ED2-BAD1-9CDE276761A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128" t="10381" r="9038" b="15714"/>
          <a:stretch>
            <a:fillRect/>
          </a:stretch>
        </p:blipFill>
        <p:spPr bwMode="auto">
          <a:xfrm>
            <a:off x="1772736" y="5740744"/>
            <a:ext cx="1219200" cy="700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453019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prism isContent="1" isInverted="1"/>
      </p:transition>
    </mc:Choice>
    <mc:Fallback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: скругленные противолежащие углы 1">
            <a:extLst>
              <a:ext uri="{FF2B5EF4-FFF2-40B4-BE49-F238E27FC236}">
                <a16:creationId xmlns:a16="http://schemas.microsoft.com/office/drawing/2014/main" id="{C4AF5CEC-0BEF-43EE-A65E-D5C73740703D}"/>
              </a:ext>
            </a:extLst>
          </p:cNvPr>
          <p:cNvSpPr/>
          <p:nvPr/>
        </p:nvSpPr>
        <p:spPr>
          <a:xfrm>
            <a:off x="842742" y="179029"/>
            <a:ext cx="11175470" cy="6545327"/>
          </a:xfrm>
          <a:prstGeom prst="round2DiagRect">
            <a:avLst>
              <a:gd name="adj1" fmla="val 6129"/>
              <a:gd name="adj2" fmla="val 0"/>
            </a:avLst>
          </a:prstGeom>
          <a:solidFill>
            <a:schemeClr val="bg1"/>
          </a:solidFill>
          <a:ln w="38100">
            <a:solidFill>
              <a:srgbClr val="8EB6B1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uk-UA"/>
          </a:p>
        </p:txBody>
      </p:sp>
      <p:pic>
        <p:nvPicPr>
          <p:cNvPr id="15" name="Рисунок 14" descr="Изображение выглядит как еда&#10;&#10;Автоматически созданное описание">
            <a:extLst>
              <a:ext uri="{FF2B5EF4-FFF2-40B4-BE49-F238E27FC236}">
                <a16:creationId xmlns:a16="http://schemas.microsoft.com/office/drawing/2014/main" id="{B2E52520-ECE7-4491-8068-E19CF2275037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26" t="24070" r="8944" b="53348"/>
          <a:stretch/>
        </p:blipFill>
        <p:spPr>
          <a:xfrm rot="16200000">
            <a:off x="-3101791" y="2901784"/>
            <a:ext cx="7023190" cy="1051656"/>
          </a:xfrm>
          <a:prstGeom prst="rect">
            <a:avLst/>
          </a:prstGeom>
        </p:spPr>
      </p:pic>
      <p:pic>
        <p:nvPicPr>
          <p:cNvPr id="17" name="Рисунок 16" descr="Программист">
            <a:extLst>
              <a:ext uri="{FF2B5EF4-FFF2-40B4-BE49-F238E27FC236}">
                <a16:creationId xmlns:a16="http://schemas.microsoft.com/office/drawing/2014/main" id="{001C8466-D799-4693-8EC0-1C19621200D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-108998" y="-47165"/>
            <a:ext cx="995247" cy="995247"/>
          </a:xfrm>
          <a:prstGeom prst="rect">
            <a:avLst/>
          </a:prstGeom>
        </p:spPr>
      </p:pic>
      <p:sp>
        <p:nvSpPr>
          <p:cNvPr id="41" name="номер розділу">
            <a:hlinkClick r:id="rId5" action="ppaction://hlinksldjump"/>
            <a:extLst>
              <a:ext uri="{FF2B5EF4-FFF2-40B4-BE49-F238E27FC236}">
                <a16:creationId xmlns:a16="http://schemas.microsoft.com/office/drawing/2014/main" id="{6FD667D0-365C-48B4-BCF0-1F4DC056285C}"/>
              </a:ext>
            </a:extLst>
          </p:cNvPr>
          <p:cNvSpPr/>
          <p:nvPr/>
        </p:nvSpPr>
        <p:spPr>
          <a:xfrm>
            <a:off x="141696" y="1106797"/>
            <a:ext cx="571504" cy="571504"/>
          </a:xfrm>
          <a:prstGeom prst="ellipse">
            <a:avLst/>
          </a:prstGeom>
          <a:solidFill>
            <a:srgbClr val="009797"/>
          </a:solidFill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>
                <a:solidFill>
                  <a:schemeClr val="bg1"/>
                </a:solidFill>
              </a:rPr>
              <a:t>2</a:t>
            </a:r>
          </a:p>
        </p:txBody>
      </p:sp>
      <p:sp>
        <p:nvSpPr>
          <p:cNvPr id="22" name="кнопка: назад">
            <a:hlinkClick r:id="" action="ppaction://hlinkshowjump?jump=previousslide" highlightClick="1"/>
            <a:extLst>
              <a:ext uri="{FF2B5EF4-FFF2-40B4-BE49-F238E27FC236}">
                <a16:creationId xmlns:a16="http://schemas.microsoft.com/office/drawing/2014/main" id="{7FDBD415-254E-4B82-B542-83E23A7B3E4D}"/>
              </a:ext>
            </a:extLst>
          </p:cNvPr>
          <p:cNvSpPr/>
          <p:nvPr/>
        </p:nvSpPr>
        <p:spPr>
          <a:xfrm>
            <a:off x="10559076" y="6013869"/>
            <a:ext cx="571504" cy="571504"/>
          </a:xfrm>
          <a:prstGeom prst="actionButtonBackPrevious">
            <a:avLst/>
          </a:prstGeom>
          <a:solidFill>
            <a:srgbClr val="008080"/>
          </a:solidFill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24" name="кнопка: далее">
            <a:hlinkClick r:id="" action="ppaction://hlinkshowjump?jump=nextslide" highlightClick="1"/>
            <a:extLst>
              <a:ext uri="{FF2B5EF4-FFF2-40B4-BE49-F238E27FC236}">
                <a16:creationId xmlns:a16="http://schemas.microsoft.com/office/drawing/2014/main" id="{C83002B3-2A44-4E4D-BC28-2EB130D5A889}"/>
              </a:ext>
            </a:extLst>
          </p:cNvPr>
          <p:cNvSpPr/>
          <p:nvPr/>
        </p:nvSpPr>
        <p:spPr>
          <a:xfrm>
            <a:off x="11262686" y="5999379"/>
            <a:ext cx="571504" cy="571504"/>
          </a:xfrm>
          <a:prstGeom prst="actionButtonForwardNext">
            <a:avLst/>
          </a:prstGeom>
          <a:solidFill>
            <a:srgbClr val="008080"/>
          </a:solidFill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25" name="кнопка: домой">
            <a:hlinkClick r:id="" action="ppaction://hlinkshowjump?jump=firstslide" highlightClick="1"/>
            <a:extLst>
              <a:ext uri="{FF2B5EF4-FFF2-40B4-BE49-F238E27FC236}">
                <a16:creationId xmlns:a16="http://schemas.microsoft.com/office/drawing/2014/main" id="{E1A3C554-5EF1-4177-8FB6-178AD9DC2336}"/>
              </a:ext>
            </a:extLst>
          </p:cNvPr>
          <p:cNvSpPr/>
          <p:nvPr/>
        </p:nvSpPr>
        <p:spPr>
          <a:xfrm>
            <a:off x="103448" y="1878191"/>
            <a:ext cx="571504" cy="571504"/>
          </a:xfrm>
          <a:prstGeom prst="actionButtonHome">
            <a:avLst/>
          </a:prstGeom>
          <a:solidFill>
            <a:srgbClr val="008080"/>
          </a:solidFill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12" name="текст підказки">
            <a:extLst>
              <a:ext uri="{FF2B5EF4-FFF2-40B4-BE49-F238E27FC236}">
                <a16:creationId xmlns:a16="http://schemas.microsoft.com/office/drawing/2014/main" id="{D533601C-3DA4-454B-B1B0-2E6C3D864986}"/>
              </a:ext>
            </a:extLst>
          </p:cNvPr>
          <p:cNvSpPr txBox="1">
            <a:spLocks/>
          </p:cNvSpPr>
          <p:nvPr/>
        </p:nvSpPr>
        <p:spPr>
          <a:xfrm>
            <a:off x="1193354" y="1280514"/>
            <a:ext cx="10640837" cy="4565391"/>
          </a:xfrm>
          <a:prstGeom prst="rect">
            <a:avLst/>
          </a:prstGeom>
        </p:spPr>
        <p:txBody>
          <a:bodyPr>
            <a:normAutofit/>
          </a:bodyPr>
          <a:lstStyle/>
          <a:p>
            <a:pPr marR="0" lvl="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endParaRPr lang="uk-UA" sz="2000" dirty="0">
              <a:solidFill>
                <a:srgbClr val="00808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342900" marR="0" lvl="0" indent="-34290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uk-UA" sz="2000" i="0" u="none" strike="noStrike" kern="1200" cap="none" spc="0" normalizeH="0" baseline="0" noProof="0" dirty="0">
              <a:ln>
                <a:noFill/>
              </a:ln>
              <a:solidFill>
                <a:srgbClr val="008080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3" name="Rectangle 4">
            <a:extLst>
              <a:ext uri="{FF2B5EF4-FFF2-40B4-BE49-F238E27FC236}">
                <a16:creationId xmlns:a16="http://schemas.microsoft.com/office/drawing/2014/main" id="{7C65C7E4-36F8-4C1A-BEBE-DFEE462C44EC}"/>
              </a:ext>
            </a:extLst>
          </p:cNvPr>
          <p:cNvSpPr>
            <a:spLocks noChangeArrowheads="1"/>
          </p:cNvSpPr>
          <p:nvPr/>
        </p:nvSpPr>
        <p:spPr bwMode="auto">
          <a:xfrm>
            <a:off x="1103423" y="1127040"/>
            <a:ext cx="10617139" cy="4246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marL="360363" indent="-360363" defTabSz="2058988">
              <a:spcBef>
                <a:spcPct val="50000"/>
              </a:spcBef>
              <a:buFont typeface="Wingdings" pitchFamily="2" charset="2"/>
              <a:buChar char="§"/>
              <a:tabLst>
                <a:tab pos="1081088" algn="l"/>
                <a:tab pos="1884363" algn="l"/>
              </a:tabLst>
              <a:defRPr/>
            </a:pPr>
            <a:r>
              <a:rPr lang="ru-RU" sz="2400" b="1" dirty="0" err="1">
                <a:solidFill>
                  <a:srgbClr val="ED7D3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інформація</a:t>
            </a:r>
            <a:r>
              <a:rPr lang="ru-RU" sz="2400" b="1" dirty="0">
                <a:solidFill>
                  <a:srgbClr val="ED7D3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про систему </a:t>
            </a:r>
            <a:r>
              <a:rPr lang="ru-RU" sz="2400" dirty="0">
                <a:solidFill>
                  <a:srgbClr val="ED7D3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</a:p>
          <a:p>
            <a:pPr marL="2062163" lvl="1" indent="-174625" defTabSz="2058988">
              <a:spcBef>
                <a:spcPts val="1800"/>
              </a:spcBef>
              <a:tabLst>
                <a:tab pos="1081088" algn="l"/>
                <a:tab pos="1884363" algn="l"/>
              </a:tabLst>
              <a:defRPr/>
            </a:pPr>
            <a:r>
              <a:rPr lang="en-US" sz="2400" b="1" i="1" dirty="0">
                <a:solidFill>
                  <a:srgbClr val="ED7D3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      </a:t>
            </a:r>
            <a:r>
              <a:rPr lang="en-US" sz="2400" b="1" i="1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Everest  </a:t>
            </a:r>
            <a:r>
              <a:rPr lang="en-US" sz="2400" i="1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  <a:hlinkClick r:id="rId6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www.lavalys.com</a:t>
            </a:r>
            <a:r>
              <a:rPr lang="en-US" sz="2400" i="1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</a:p>
          <a:p>
            <a:pPr marL="1169988" lvl="1" indent="-174625" defTabSz="2058988">
              <a:spcBef>
                <a:spcPts val="1800"/>
              </a:spcBef>
              <a:tabLst>
                <a:tab pos="1081088" algn="l"/>
                <a:tab pos="1884363" algn="l"/>
              </a:tabLst>
              <a:defRPr/>
            </a:pPr>
            <a:r>
              <a:rPr lang="en-US" sz="2400" b="1" i="1" dirty="0" err="1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SiSoft</a:t>
            </a:r>
            <a:r>
              <a:rPr lang="en-US" sz="2400" b="1" i="1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– </a:t>
            </a:r>
            <a:r>
              <a:rPr lang="ru-RU" sz="2400" b="1" dirty="0" err="1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безкоштовно</a:t>
            </a:r>
            <a:r>
              <a:rPr lang="en-US" sz="2400" dirty="0">
                <a:solidFill>
                  <a:srgbClr val="008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       </a:t>
            </a:r>
            <a:r>
              <a:rPr lang="en-US" sz="2400" i="1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  <a:hlinkClick r:id="rId7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www.sisoftware.net</a:t>
            </a:r>
            <a:r>
              <a:rPr lang="en-US" sz="2400" i="1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endParaRPr lang="ru-RU" sz="2400" b="1" i="1" dirty="0">
              <a:solidFill>
                <a:srgbClr val="00808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360363" indent="-360363" defTabSz="2058988">
              <a:spcBef>
                <a:spcPct val="50000"/>
              </a:spcBef>
              <a:buFont typeface="Wingdings" pitchFamily="2" charset="2"/>
              <a:buChar char="§"/>
              <a:tabLst>
                <a:tab pos="1081088" algn="l"/>
                <a:tab pos="1884363" algn="l"/>
              </a:tabLst>
              <a:defRPr/>
            </a:pPr>
            <a:r>
              <a:rPr lang="ru-RU" sz="2400" b="1" dirty="0" err="1">
                <a:solidFill>
                  <a:srgbClr val="ED7D3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сканування</a:t>
            </a:r>
            <a:r>
              <a:rPr lang="ru-RU" sz="2400" dirty="0">
                <a:solidFill>
                  <a:srgbClr val="ED7D3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2400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(</a:t>
            </a:r>
            <a:r>
              <a:rPr lang="en-US" sz="2400" b="1" i="1" dirty="0" err="1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MiraScan</a:t>
            </a:r>
            <a:r>
              <a:rPr lang="en-US" sz="2400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, </a:t>
            </a:r>
            <a:r>
              <a:rPr lang="en-US" sz="2400" b="1" i="1" dirty="0" err="1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EpsonScan</a:t>
            </a:r>
            <a:r>
              <a:rPr lang="en-US" sz="2400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, </a:t>
            </a:r>
            <a:r>
              <a:rPr lang="ru-RU" sz="2400" dirty="0" err="1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зі</a:t>
            </a:r>
            <a:r>
              <a:rPr lang="ru-RU" sz="2400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сканером)</a:t>
            </a:r>
            <a:endParaRPr lang="en-US" sz="2400" dirty="0">
              <a:solidFill>
                <a:srgbClr val="00808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360363" indent="-360363" defTabSz="2058988">
              <a:spcBef>
                <a:spcPct val="50000"/>
              </a:spcBef>
              <a:buFont typeface="Wingdings" pitchFamily="2" charset="2"/>
              <a:buChar char="§"/>
              <a:tabLst>
                <a:tab pos="1081088" algn="l"/>
                <a:tab pos="1884363" algn="l"/>
              </a:tabLst>
              <a:defRPr/>
            </a:pPr>
            <a:r>
              <a:rPr lang="ru-RU" sz="2400" b="1" dirty="0" err="1">
                <a:solidFill>
                  <a:srgbClr val="ED7D3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програми</a:t>
            </a:r>
            <a:r>
              <a:rPr lang="ru-RU" sz="2400" b="1" dirty="0">
                <a:solidFill>
                  <a:srgbClr val="ED7D3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для </a:t>
            </a:r>
            <a:r>
              <a:rPr lang="ru-RU" sz="2400" b="1" dirty="0" err="1">
                <a:solidFill>
                  <a:srgbClr val="ED7D3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запису</a:t>
            </a:r>
            <a:r>
              <a:rPr lang="ru-RU" sz="2400" b="1" dirty="0">
                <a:solidFill>
                  <a:srgbClr val="ED7D3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400" b="1" dirty="0">
                <a:solidFill>
                  <a:srgbClr val="ED7D3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CD</a:t>
            </a:r>
            <a:r>
              <a:rPr lang="ru-RU" sz="2400" b="1" dirty="0">
                <a:solidFill>
                  <a:srgbClr val="ED7D3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і </a:t>
            </a:r>
            <a:r>
              <a:rPr lang="en-US" sz="2400" b="1" dirty="0">
                <a:solidFill>
                  <a:srgbClr val="ED7D3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DVD</a:t>
            </a:r>
            <a:r>
              <a:rPr lang="en-US" sz="2400" dirty="0">
                <a:solidFill>
                  <a:srgbClr val="ED7D3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</a:p>
          <a:p>
            <a:pPr marL="1262063" lvl="1" indent="-174625" defTabSz="2058988">
              <a:spcBef>
                <a:spcPct val="50000"/>
              </a:spcBef>
              <a:tabLst>
                <a:tab pos="1081088" algn="l"/>
                <a:tab pos="1884363" algn="l"/>
              </a:tabLst>
              <a:defRPr/>
            </a:pPr>
            <a:r>
              <a:rPr lang="en-US" sz="2400" b="1" i="1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Nero Burning ROM           </a:t>
            </a:r>
            <a:r>
              <a:rPr lang="en-US" sz="2400" i="1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  <a:hlinkClick r:id="rId8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www.nero.com</a:t>
            </a:r>
            <a:r>
              <a:rPr lang="en-US" sz="2400" i="1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</a:p>
          <a:p>
            <a:pPr marL="2690813" lvl="1" indent="-174625" defTabSz="2058988">
              <a:spcBef>
                <a:spcPct val="50000"/>
              </a:spcBef>
              <a:tabLst>
                <a:tab pos="1081088" algn="l"/>
                <a:tab pos="1884363" algn="l"/>
              </a:tabLst>
              <a:defRPr/>
            </a:pPr>
            <a:r>
              <a:rPr lang="en-US" sz="2400" b="1" i="1" dirty="0" err="1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DeepBurner</a:t>
            </a:r>
            <a:r>
              <a:rPr lang="ru-RU" sz="2400" b="1" i="1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400" b="1" i="1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Free – </a:t>
            </a:r>
            <a:r>
              <a:rPr lang="ru-RU" sz="2400" b="1" dirty="0" err="1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безкоштовно</a:t>
            </a:r>
            <a:r>
              <a:rPr lang="en-US" sz="2400" i="1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2400" i="1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                            </a:t>
            </a:r>
            <a:br>
              <a:rPr lang="ru-RU" sz="2400" i="1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en-US" sz="2400" i="1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  <a:hlinkClick r:id="rId9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www.deepburner.com</a:t>
            </a:r>
            <a:r>
              <a:rPr lang="uk-UA" sz="2400" i="1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endParaRPr lang="ru-RU" sz="2400" i="1" dirty="0">
              <a:solidFill>
                <a:srgbClr val="00808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14" name="Picture 1">
            <a:extLst>
              <a:ext uri="{FF2B5EF4-FFF2-40B4-BE49-F238E27FC236}">
                <a16:creationId xmlns:a16="http://schemas.microsoft.com/office/drawing/2014/main" id="{CBB8F5AA-7285-40E8-9CF5-2DF7AE68074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8900" y="1645663"/>
            <a:ext cx="1893434" cy="525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Picture 2">
            <a:extLst>
              <a:ext uri="{FF2B5EF4-FFF2-40B4-BE49-F238E27FC236}">
                <a16:creationId xmlns:a16="http://schemas.microsoft.com/office/drawing/2014/main" id="{3FC02246-E14D-4C94-8C35-01FFAEEF716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0025" y="2312413"/>
            <a:ext cx="373704" cy="390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Picture 7">
            <a:extLst>
              <a:ext uri="{FF2B5EF4-FFF2-40B4-BE49-F238E27FC236}">
                <a16:creationId xmlns:a16="http://schemas.microsoft.com/office/drawing/2014/main" id="{E9B7647C-FCDB-4A1F-ABE7-D4E9752644E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2713" y="3890388"/>
            <a:ext cx="576127" cy="568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" name="Picture 3">
            <a:extLst>
              <a:ext uri="{FF2B5EF4-FFF2-40B4-BE49-F238E27FC236}">
                <a16:creationId xmlns:a16="http://schemas.microsoft.com/office/drawing/2014/main" id="{D02344F0-F758-4FE7-B868-134B02C13FB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12200" y="4523800"/>
            <a:ext cx="2242225" cy="447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" name="Подзаголовок 2">
            <a:extLst>
              <a:ext uri="{FF2B5EF4-FFF2-40B4-BE49-F238E27FC236}">
                <a16:creationId xmlns:a16="http://schemas.microsoft.com/office/drawing/2014/main" id="{07809648-8026-4125-B63A-58594E3C4771}"/>
              </a:ext>
            </a:extLst>
          </p:cNvPr>
          <p:cNvSpPr txBox="1">
            <a:spLocks/>
          </p:cNvSpPr>
          <p:nvPr/>
        </p:nvSpPr>
        <p:spPr>
          <a:xfrm>
            <a:off x="1041165" y="445998"/>
            <a:ext cx="10778624" cy="571504"/>
          </a:xfrm>
          <a:prstGeom prst="rect">
            <a:avLst/>
          </a:prstGeom>
          <a:ln>
            <a:noFill/>
          </a:ln>
        </p:spPr>
        <p:txBody>
          <a:bodyPr>
            <a:normAutofit/>
          </a:bodyPr>
          <a:lstStyle/>
          <a:p>
            <a:pPr marL="342900" lvl="0" indent="-342900" algn="ctr">
              <a:spcBef>
                <a:spcPct val="20000"/>
              </a:spcBef>
              <a:defRPr/>
            </a:pPr>
            <a:r>
              <a:rPr lang="uk-UA" sz="2400" b="1" dirty="0">
                <a:solidFill>
                  <a:srgbClr val="000066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Службове </a:t>
            </a:r>
            <a:r>
              <a:rPr kumimoji="0" lang="uk-UA" sz="2400" b="1" i="0" u="none" strike="noStrike" kern="1200" cap="none" spc="0" normalizeH="0" baseline="0" noProof="0" dirty="0">
                <a:ln>
                  <a:noFill/>
                </a:ln>
                <a:solidFill>
                  <a:srgbClr val="000066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програмне забезпечення, що не входить до складу ОС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000066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uk-UA" sz="2400" b="0" i="0" u="none" strike="noStrike" kern="1200" cap="none" spc="0" normalizeH="0" baseline="0" noProof="0" dirty="0">
              <a:ln>
                <a:noFill/>
              </a:ln>
              <a:solidFill>
                <a:schemeClr val="accent3">
                  <a:lumMod val="50000"/>
                </a:schemeClr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  <a:hlinkClick r:id="rId14" action="ppaction://hlinksldjump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uk-UA" sz="2400" b="0" i="0" u="none" strike="noStrike" kern="1200" cap="none" spc="0" normalizeH="0" baseline="0" noProof="0" dirty="0">
              <a:ln>
                <a:noFill/>
              </a:ln>
              <a:solidFill>
                <a:schemeClr val="accent3">
                  <a:lumMod val="50000"/>
                </a:schemeClr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  <a:hlinkClick r:id="rId15" action="ppaction://hlinksldjump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uk-UA" sz="2400" b="0" i="0" u="none" strike="noStrike" kern="1200" cap="none" spc="0" normalizeH="0" baseline="0" noProof="0" dirty="0">
              <a:ln>
                <a:noFill/>
              </a:ln>
              <a:solidFill>
                <a:schemeClr val="accent3">
                  <a:lumMod val="50000"/>
                </a:schemeClr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943272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prism isContent="1" isInverted="1"/>
      </p:transition>
    </mc:Choice>
    <mc:Fallback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: скругленные противолежащие углы 1">
            <a:extLst>
              <a:ext uri="{FF2B5EF4-FFF2-40B4-BE49-F238E27FC236}">
                <a16:creationId xmlns:a16="http://schemas.microsoft.com/office/drawing/2014/main" id="{C4AF5CEC-0BEF-43EE-A65E-D5C73740703D}"/>
              </a:ext>
            </a:extLst>
          </p:cNvPr>
          <p:cNvSpPr/>
          <p:nvPr/>
        </p:nvSpPr>
        <p:spPr>
          <a:xfrm>
            <a:off x="842742" y="179029"/>
            <a:ext cx="11175470" cy="6545327"/>
          </a:xfrm>
          <a:prstGeom prst="round2DiagRect">
            <a:avLst>
              <a:gd name="adj1" fmla="val 6129"/>
              <a:gd name="adj2" fmla="val 0"/>
            </a:avLst>
          </a:prstGeom>
          <a:solidFill>
            <a:schemeClr val="bg1"/>
          </a:solidFill>
          <a:ln w="38100">
            <a:solidFill>
              <a:srgbClr val="8EB6B1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uk-UA"/>
          </a:p>
        </p:txBody>
      </p:sp>
      <p:pic>
        <p:nvPicPr>
          <p:cNvPr id="15" name="Рисунок 14" descr="Изображение выглядит как еда&#10;&#10;Автоматически созданное описание">
            <a:extLst>
              <a:ext uri="{FF2B5EF4-FFF2-40B4-BE49-F238E27FC236}">
                <a16:creationId xmlns:a16="http://schemas.microsoft.com/office/drawing/2014/main" id="{B2E52520-ECE7-4491-8068-E19CF2275037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26" t="24070" r="8944" b="53348"/>
          <a:stretch/>
        </p:blipFill>
        <p:spPr>
          <a:xfrm rot="16200000">
            <a:off x="-3101791" y="2901784"/>
            <a:ext cx="7023190" cy="1051656"/>
          </a:xfrm>
          <a:prstGeom prst="rect">
            <a:avLst/>
          </a:prstGeom>
        </p:spPr>
      </p:pic>
      <p:pic>
        <p:nvPicPr>
          <p:cNvPr id="17" name="Рисунок 16" descr="Программист">
            <a:extLst>
              <a:ext uri="{FF2B5EF4-FFF2-40B4-BE49-F238E27FC236}">
                <a16:creationId xmlns:a16="http://schemas.microsoft.com/office/drawing/2014/main" id="{001C8466-D799-4693-8EC0-1C19621200D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-108998" y="-47165"/>
            <a:ext cx="995247" cy="995247"/>
          </a:xfrm>
          <a:prstGeom prst="rect">
            <a:avLst/>
          </a:prstGeom>
        </p:spPr>
      </p:pic>
      <p:sp>
        <p:nvSpPr>
          <p:cNvPr id="20" name="Подзаголовок 2">
            <a:extLst>
              <a:ext uri="{FF2B5EF4-FFF2-40B4-BE49-F238E27FC236}">
                <a16:creationId xmlns:a16="http://schemas.microsoft.com/office/drawing/2014/main" id="{9776BEB8-C511-4948-BDEA-7D7916AC0BF4}"/>
              </a:ext>
            </a:extLst>
          </p:cNvPr>
          <p:cNvSpPr txBox="1">
            <a:spLocks/>
          </p:cNvSpPr>
          <p:nvPr/>
        </p:nvSpPr>
        <p:spPr>
          <a:xfrm>
            <a:off x="1041165" y="445998"/>
            <a:ext cx="10778624" cy="571504"/>
          </a:xfrm>
          <a:prstGeom prst="rect">
            <a:avLst/>
          </a:prstGeom>
          <a:ln>
            <a:noFill/>
          </a:ln>
        </p:spPr>
        <p:txBody>
          <a:bodyPr>
            <a:normAutofit/>
          </a:bodyPr>
          <a:lstStyle/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uk-UA" sz="2400" b="1" i="0" u="none" strike="noStrike" kern="1200" cap="none" spc="0" normalizeH="0" baseline="0" noProof="0" dirty="0">
                <a:ln>
                  <a:noFill/>
                </a:ln>
                <a:solidFill>
                  <a:srgbClr val="000066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Прикладне програмне забезпечення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008080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uk-UA" sz="2400" b="0" i="0" u="none" strike="noStrike" kern="1200" cap="none" spc="0" normalizeH="0" baseline="0" noProof="0" dirty="0">
              <a:ln>
                <a:noFill/>
              </a:ln>
              <a:solidFill>
                <a:schemeClr val="accent3">
                  <a:lumMod val="50000"/>
                </a:schemeClr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  <a:hlinkClick r:id="rId5" action="ppaction://hlinksldjump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uk-UA" sz="2400" b="0" i="0" u="none" strike="noStrike" kern="1200" cap="none" spc="0" normalizeH="0" baseline="0" noProof="0" dirty="0">
              <a:ln>
                <a:noFill/>
              </a:ln>
              <a:solidFill>
                <a:schemeClr val="accent3">
                  <a:lumMod val="50000"/>
                </a:schemeClr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  <a:hlinkClick r:id="rId6" action="ppaction://hlinksldjump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uk-UA" sz="2400" b="0" i="0" u="none" strike="noStrike" kern="1200" cap="none" spc="0" normalizeH="0" baseline="0" noProof="0" dirty="0">
              <a:ln>
                <a:noFill/>
              </a:ln>
              <a:solidFill>
                <a:schemeClr val="accent3">
                  <a:lumMod val="50000"/>
                </a:schemeClr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41" name="номер розділу">
            <a:hlinkClick r:id="rId7" action="ppaction://hlinksldjump"/>
            <a:extLst>
              <a:ext uri="{FF2B5EF4-FFF2-40B4-BE49-F238E27FC236}">
                <a16:creationId xmlns:a16="http://schemas.microsoft.com/office/drawing/2014/main" id="{6FD667D0-365C-48B4-BCF0-1F4DC056285C}"/>
              </a:ext>
            </a:extLst>
          </p:cNvPr>
          <p:cNvSpPr/>
          <p:nvPr/>
        </p:nvSpPr>
        <p:spPr>
          <a:xfrm>
            <a:off x="141696" y="1106797"/>
            <a:ext cx="571504" cy="571504"/>
          </a:xfrm>
          <a:prstGeom prst="ellipse">
            <a:avLst/>
          </a:prstGeom>
          <a:solidFill>
            <a:srgbClr val="009797"/>
          </a:solidFill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>
                <a:solidFill>
                  <a:schemeClr val="bg1"/>
                </a:solidFill>
              </a:rPr>
              <a:t>3</a:t>
            </a:r>
          </a:p>
        </p:txBody>
      </p:sp>
      <p:sp>
        <p:nvSpPr>
          <p:cNvPr id="22" name="кнопка: назад">
            <a:hlinkClick r:id="" action="ppaction://hlinkshowjump?jump=previousslide" highlightClick="1"/>
            <a:extLst>
              <a:ext uri="{FF2B5EF4-FFF2-40B4-BE49-F238E27FC236}">
                <a16:creationId xmlns:a16="http://schemas.microsoft.com/office/drawing/2014/main" id="{7FDBD415-254E-4B82-B542-83E23A7B3E4D}"/>
              </a:ext>
            </a:extLst>
          </p:cNvPr>
          <p:cNvSpPr/>
          <p:nvPr/>
        </p:nvSpPr>
        <p:spPr>
          <a:xfrm>
            <a:off x="10559076" y="6013869"/>
            <a:ext cx="571504" cy="571504"/>
          </a:xfrm>
          <a:prstGeom prst="actionButtonBackPrevious">
            <a:avLst/>
          </a:prstGeom>
          <a:solidFill>
            <a:srgbClr val="008080"/>
          </a:solidFill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24" name="кнопка: далее">
            <a:hlinkClick r:id="" action="ppaction://hlinkshowjump?jump=nextslide" highlightClick="1"/>
            <a:extLst>
              <a:ext uri="{FF2B5EF4-FFF2-40B4-BE49-F238E27FC236}">
                <a16:creationId xmlns:a16="http://schemas.microsoft.com/office/drawing/2014/main" id="{C83002B3-2A44-4E4D-BC28-2EB130D5A889}"/>
              </a:ext>
            </a:extLst>
          </p:cNvPr>
          <p:cNvSpPr/>
          <p:nvPr/>
        </p:nvSpPr>
        <p:spPr>
          <a:xfrm>
            <a:off x="11262686" y="5999379"/>
            <a:ext cx="571504" cy="571504"/>
          </a:xfrm>
          <a:prstGeom prst="actionButtonForwardNext">
            <a:avLst/>
          </a:prstGeom>
          <a:solidFill>
            <a:srgbClr val="008080"/>
          </a:solidFill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25" name="кнопка: домой">
            <a:hlinkClick r:id="" action="ppaction://hlinkshowjump?jump=firstslide" highlightClick="1"/>
            <a:extLst>
              <a:ext uri="{FF2B5EF4-FFF2-40B4-BE49-F238E27FC236}">
                <a16:creationId xmlns:a16="http://schemas.microsoft.com/office/drawing/2014/main" id="{E1A3C554-5EF1-4177-8FB6-178AD9DC2336}"/>
              </a:ext>
            </a:extLst>
          </p:cNvPr>
          <p:cNvSpPr/>
          <p:nvPr/>
        </p:nvSpPr>
        <p:spPr>
          <a:xfrm>
            <a:off x="103448" y="1878191"/>
            <a:ext cx="571504" cy="571504"/>
          </a:xfrm>
          <a:prstGeom prst="actionButtonHome">
            <a:avLst/>
          </a:prstGeom>
          <a:solidFill>
            <a:srgbClr val="008080"/>
          </a:solidFill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12" name="текст підказки">
            <a:extLst>
              <a:ext uri="{FF2B5EF4-FFF2-40B4-BE49-F238E27FC236}">
                <a16:creationId xmlns:a16="http://schemas.microsoft.com/office/drawing/2014/main" id="{DBF6841B-74BA-47FE-A648-8D5E60A12563}"/>
              </a:ext>
            </a:extLst>
          </p:cNvPr>
          <p:cNvSpPr txBox="1">
            <a:spLocks/>
          </p:cNvSpPr>
          <p:nvPr/>
        </p:nvSpPr>
        <p:spPr>
          <a:xfrm>
            <a:off x="5378442" y="3051599"/>
            <a:ext cx="2196960" cy="703031"/>
          </a:xfrm>
          <a:prstGeom prst="rect">
            <a:avLst/>
          </a:prstGeom>
        </p:spPr>
        <p:txBody>
          <a:bodyPr>
            <a:normAutofit/>
          </a:bodyPr>
          <a:lstStyle/>
          <a:p>
            <a:pPr marR="0" lvl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uk-UA" sz="2000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Прикладне ПЗ поділяється</a:t>
            </a:r>
          </a:p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uk-UA" sz="2000" i="0" u="none" strike="noStrike" kern="1200" cap="none" spc="0" normalizeH="0" baseline="0" noProof="0" dirty="0">
              <a:ln>
                <a:noFill/>
              </a:ln>
              <a:solidFill>
                <a:srgbClr val="008080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grpSp>
        <p:nvGrpSpPr>
          <p:cNvPr id="10" name="Группа 9">
            <a:extLst>
              <a:ext uri="{FF2B5EF4-FFF2-40B4-BE49-F238E27FC236}">
                <a16:creationId xmlns:a16="http://schemas.microsoft.com/office/drawing/2014/main" id="{D5327FEA-4DA8-45A0-937F-DCDEAC48B120}"/>
              </a:ext>
            </a:extLst>
          </p:cNvPr>
          <p:cNvGrpSpPr/>
          <p:nvPr/>
        </p:nvGrpSpPr>
        <p:grpSpPr>
          <a:xfrm>
            <a:off x="1982182" y="565716"/>
            <a:ext cx="8862646" cy="5908431"/>
            <a:chOff x="1999154" y="561470"/>
            <a:chExt cx="8862646" cy="5908431"/>
          </a:xfrm>
        </p:grpSpPr>
        <p:pic>
          <p:nvPicPr>
            <p:cNvPr id="4" name="Рисунок 3">
              <a:extLst>
                <a:ext uri="{FF2B5EF4-FFF2-40B4-BE49-F238E27FC236}">
                  <a16:creationId xmlns:a16="http://schemas.microsoft.com/office/drawing/2014/main" id="{0BC2120B-7D82-4A16-A6D9-74E96AC6F9F3}"/>
                </a:ext>
              </a:extLst>
            </p:cNvPr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p:blipFill>
          <p:spPr>
            <a:xfrm>
              <a:off x="1999154" y="561470"/>
              <a:ext cx="8862646" cy="5908431"/>
            </a:xfrm>
            <a:prstGeom prst="rect">
              <a:avLst/>
            </a:prstGeom>
          </p:spPr>
        </p:pic>
        <p:sp>
          <p:nvSpPr>
            <p:cNvPr id="5" name="TextBox 4">
              <a:extLst>
                <a:ext uri="{FF2B5EF4-FFF2-40B4-BE49-F238E27FC236}">
                  <a16:creationId xmlns:a16="http://schemas.microsoft.com/office/drawing/2014/main" id="{70D8AE81-24B0-450A-B4BD-96E93CDFAA84}"/>
                </a:ext>
              </a:extLst>
            </p:cNvPr>
            <p:cNvSpPr txBox="1"/>
            <p:nvPr/>
          </p:nvSpPr>
          <p:spPr>
            <a:xfrm>
              <a:off x="2776466" y="2671481"/>
              <a:ext cx="1797292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uk-UA" b="1" dirty="0">
                  <a:solidFill>
                    <a:schemeClr val="bg1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ПЗ загального призначення</a:t>
              </a:r>
            </a:p>
          </p:txBody>
        </p:sp>
        <p:sp>
          <p:nvSpPr>
            <p:cNvPr id="16" name="TextBox 15">
              <a:extLst>
                <a:ext uri="{FF2B5EF4-FFF2-40B4-BE49-F238E27FC236}">
                  <a16:creationId xmlns:a16="http://schemas.microsoft.com/office/drawing/2014/main" id="{D515DDD6-A83D-4417-BCF7-8FF8004A093E}"/>
                </a:ext>
              </a:extLst>
            </p:cNvPr>
            <p:cNvSpPr txBox="1"/>
            <p:nvPr/>
          </p:nvSpPr>
          <p:spPr>
            <a:xfrm>
              <a:off x="8200433" y="2671481"/>
              <a:ext cx="1961190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uk-UA" b="1" dirty="0">
                  <a:solidFill>
                    <a:schemeClr val="bg1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ПЗ спеціального призначення</a:t>
              </a:r>
            </a:p>
          </p:txBody>
        </p:sp>
        <p:pic>
          <p:nvPicPr>
            <p:cNvPr id="7" name="Рисунок 6" descr="Справа налево (обратно)">
              <a:extLst>
                <a:ext uri="{FF2B5EF4-FFF2-40B4-BE49-F238E27FC236}">
                  <a16:creationId xmlns:a16="http://schemas.microsoft.com/office/drawing/2014/main" id="{34D81834-EC36-4A46-B771-1A5E0E70A50E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p:blipFill>
          <p:spPr>
            <a:xfrm>
              <a:off x="7207578" y="2840230"/>
              <a:ext cx="914400" cy="914400"/>
            </a:xfrm>
            <a:prstGeom prst="rect">
              <a:avLst/>
            </a:prstGeom>
          </p:spPr>
        </p:pic>
        <p:pic>
          <p:nvPicPr>
            <p:cNvPr id="9" name="Рисунок 8" descr="Назад">
              <a:extLst>
                <a:ext uri="{FF2B5EF4-FFF2-40B4-BE49-F238E27FC236}">
                  <a16:creationId xmlns:a16="http://schemas.microsoft.com/office/drawing/2014/main" id="{F0813B8B-50B0-46A0-BE6F-BEB8B2B0CAEE}"/>
                </a:ext>
              </a:extLst>
            </p:cNvPr>
            <p:cNvPicPr>
              <a:picLocks noChangeAspect="1"/>
            </p:cNvPicPr>
            <p:nvPr/>
          </p:nvPicPr>
          <p:blipFill>
            <a:blip r:embed="rId12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13"/>
                </a:ext>
              </a:extLst>
            </a:blip>
            <a:stretch>
              <a:fillRect/>
            </a:stretch>
          </p:blipFill>
          <p:spPr>
            <a:xfrm>
              <a:off x="4809683" y="2840230"/>
              <a:ext cx="914400" cy="91440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9793827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prism isContent="1" isInverted="1"/>
      </p:transition>
    </mc:Choice>
    <mc:Fallback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: скругленные противолежащие углы 1">
            <a:extLst>
              <a:ext uri="{FF2B5EF4-FFF2-40B4-BE49-F238E27FC236}">
                <a16:creationId xmlns:a16="http://schemas.microsoft.com/office/drawing/2014/main" id="{C4AF5CEC-0BEF-43EE-A65E-D5C73740703D}"/>
              </a:ext>
            </a:extLst>
          </p:cNvPr>
          <p:cNvSpPr/>
          <p:nvPr/>
        </p:nvSpPr>
        <p:spPr>
          <a:xfrm>
            <a:off x="842742" y="179029"/>
            <a:ext cx="11175470" cy="6545327"/>
          </a:xfrm>
          <a:prstGeom prst="round2DiagRect">
            <a:avLst>
              <a:gd name="adj1" fmla="val 6129"/>
              <a:gd name="adj2" fmla="val 0"/>
            </a:avLst>
          </a:prstGeom>
          <a:solidFill>
            <a:schemeClr val="bg1"/>
          </a:solidFill>
          <a:ln w="38100">
            <a:solidFill>
              <a:srgbClr val="8EB6B1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uk-UA"/>
          </a:p>
        </p:txBody>
      </p:sp>
      <p:pic>
        <p:nvPicPr>
          <p:cNvPr id="15" name="Рисунок 14" descr="Изображение выглядит как еда&#10;&#10;Автоматически созданное описание">
            <a:extLst>
              <a:ext uri="{FF2B5EF4-FFF2-40B4-BE49-F238E27FC236}">
                <a16:creationId xmlns:a16="http://schemas.microsoft.com/office/drawing/2014/main" id="{B2E52520-ECE7-4491-8068-E19CF2275037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26" t="24070" r="8944" b="53348"/>
          <a:stretch/>
        </p:blipFill>
        <p:spPr>
          <a:xfrm rot="16200000">
            <a:off x="-3101791" y="2901784"/>
            <a:ext cx="7023190" cy="1051656"/>
          </a:xfrm>
          <a:prstGeom prst="rect">
            <a:avLst/>
          </a:prstGeom>
        </p:spPr>
      </p:pic>
      <p:pic>
        <p:nvPicPr>
          <p:cNvPr id="17" name="Рисунок 16" descr="Программист">
            <a:extLst>
              <a:ext uri="{FF2B5EF4-FFF2-40B4-BE49-F238E27FC236}">
                <a16:creationId xmlns:a16="http://schemas.microsoft.com/office/drawing/2014/main" id="{001C8466-D799-4693-8EC0-1C19621200D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-108998" y="-47165"/>
            <a:ext cx="995247" cy="995247"/>
          </a:xfrm>
          <a:prstGeom prst="rect">
            <a:avLst/>
          </a:prstGeom>
        </p:spPr>
      </p:pic>
      <p:sp>
        <p:nvSpPr>
          <p:cNvPr id="20" name="Подзаголовок 2">
            <a:extLst>
              <a:ext uri="{FF2B5EF4-FFF2-40B4-BE49-F238E27FC236}">
                <a16:creationId xmlns:a16="http://schemas.microsoft.com/office/drawing/2014/main" id="{9776BEB8-C511-4948-BDEA-7D7916AC0BF4}"/>
              </a:ext>
            </a:extLst>
          </p:cNvPr>
          <p:cNvSpPr txBox="1">
            <a:spLocks/>
          </p:cNvSpPr>
          <p:nvPr/>
        </p:nvSpPr>
        <p:spPr>
          <a:xfrm>
            <a:off x="1041165" y="445998"/>
            <a:ext cx="10778624" cy="571504"/>
          </a:xfrm>
          <a:prstGeom prst="rect">
            <a:avLst/>
          </a:prstGeom>
          <a:ln>
            <a:noFill/>
          </a:ln>
        </p:spPr>
        <p:txBody>
          <a:bodyPr>
            <a:normAutofit/>
          </a:bodyPr>
          <a:lstStyle/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uk-UA" sz="2400" b="1" i="0" u="none" strike="noStrike" kern="1200" cap="none" spc="0" normalizeH="0" baseline="0" noProof="0" dirty="0">
                <a:ln>
                  <a:noFill/>
                </a:ln>
                <a:solidFill>
                  <a:srgbClr val="000066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ППЗ загального призначення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000066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uk-UA" sz="2400" b="0" i="0" u="none" strike="noStrike" kern="1200" cap="none" spc="0" normalizeH="0" baseline="0" noProof="0" dirty="0">
              <a:ln>
                <a:noFill/>
              </a:ln>
              <a:solidFill>
                <a:schemeClr val="accent3">
                  <a:lumMod val="50000"/>
                </a:schemeClr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  <a:hlinkClick r:id="rId5" action="ppaction://hlinksldjump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uk-UA" sz="2400" b="0" i="0" u="none" strike="noStrike" kern="1200" cap="none" spc="0" normalizeH="0" baseline="0" noProof="0" dirty="0">
              <a:ln>
                <a:noFill/>
              </a:ln>
              <a:solidFill>
                <a:schemeClr val="accent3">
                  <a:lumMod val="50000"/>
                </a:schemeClr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  <a:hlinkClick r:id="rId6" action="ppaction://hlinksldjump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uk-UA" sz="2400" b="0" i="0" u="none" strike="noStrike" kern="1200" cap="none" spc="0" normalizeH="0" baseline="0" noProof="0" dirty="0">
              <a:ln>
                <a:noFill/>
              </a:ln>
              <a:solidFill>
                <a:schemeClr val="accent3">
                  <a:lumMod val="50000"/>
                </a:schemeClr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41" name="номер розділу">
            <a:hlinkClick r:id="rId7" action="ppaction://hlinksldjump"/>
            <a:extLst>
              <a:ext uri="{FF2B5EF4-FFF2-40B4-BE49-F238E27FC236}">
                <a16:creationId xmlns:a16="http://schemas.microsoft.com/office/drawing/2014/main" id="{6FD667D0-365C-48B4-BCF0-1F4DC056285C}"/>
              </a:ext>
            </a:extLst>
          </p:cNvPr>
          <p:cNvSpPr/>
          <p:nvPr/>
        </p:nvSpPr>
        <p:spPr>
          <a:xfrm>
            <a:off x="141696" y="1106797"/>
            <a:ext cx="571504" cy="571504"/>
          </a:xfrm>
          <a:prstGeom prst="ellipse">
            <a:avLst/>
          </a:prstGeom>
          <a:solidFill>
            <a:srgbClr val="009797"/>
          </a:solidFill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>
                <a:solidFill>
                  <a:schemeClr val="bg1"/>
                </a:solidFill>
              </a:rPr>
              <a:t>3</a:t>
            </a:r>
          </a:p>
        </p:txBody>
      </p:sp>
      <p:sp>
        <p:nvSpPr>
          <p:cNvPr id="22" name="кнопка: назад">
            <a:hlinkClick r:id="" action="ppaction://hlinkshowjump?jump=previousslide" highlightClick="1"/>
            <a:extLst>
              <a:ext uri="{FF2B5EF4-FFF2-40B4-BE49-F238E27FC236}">
                <a16:creationId xmlns:a16="http://schemas.microsoft.com/office/drawing/2014/main" id="{7FDBD415-254E-4B82-B542-83E23A7B3E4D}"/>
              </a:ext>
            </a:extLst>
          </p:cNvPr>
          <p:cNvSpPr/>
          <p:nvPr/>
        </p:nvSpPr>
        <p:spPr>
          <a:xfrm>
            <a:off x="10559076" y="6013869"/>
            <a:ext cx="571504" cy="571504"/>
          </a:xfrm>
          <a:prstGeom prst="actionButtonBackPrevious">
            <a:avLst/>
          </a:prstGeom>
          <a:solidFill>
            <a:srgbClr val="008080"/>
          </a:solidFill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24" name="кнопка: далее">
            <a:hlinkClick r:id="" action="ppaction://hlinkshowjump?jump=nextslide" highlightClick="1"/>
            <a:extLst>
              <a:ext uri="{FF2B5EF4-FFF2-40B4-BE49-F238E27FC236}">
                <a16:creationId xmlns:a16="http://schemas.microsoft.com/office/drawing/2014/main" id="{C83002B3-2A44-4E4D-BC28-2EB130D5A889}"/>
              </a:ext>
            </a:extLst>
          </p:cNvPr>
          <p:cNvSpPr/>
          <p:nvPr/>
        </p:nvSpPr>
        <p:spPr>
          <a:xfrm>
            <a:off x="11262686" y="5999379"/>
            <a:ext cx="571504" cy="571504"/>
          </a:xfrm>
          <a:prstGeom prst="actionButtonForwardNext">
            <a:avLst/>
          </a:prstGeom>
          <a:solidFill>
            <a:srgbClr val="008080"/>
          </a:solidFill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25" name="кнопка: домой">
            <a:hlinkClick r:id="" action="ppaction://hlinkshowjump?jump=firstslide" highlightClick="1"/>
            <a:extLst>
              <a:ext uri="{FF2B5EF4-FFF2-40B4-BE49-F238E27FC236}">
                <a16:creationId xmlns:a16="http://schemas.microsoft.com/office/drawing/2014/main" id="{E1A3C554-5EF1-4177-8FB6-178AD9DC2336}"/>
              </a:ext>
            </a:extLst>
          </p:cNvPr>
          <p:cNvSpPr/>
          <p:nvPr/>
        </p:nvSpPr>
        <p:spPr>
          <a:xfrm>
            <a:off x="103448" y="1878191"/>
            <a:ext cx="571504" cy="571504"/>
          </a:xfrm>
          <a:prstGeom prst="actionButtonHome">
            <a:avLst/>
          </a:prstGeom>
          <a:solidFill>
            <a:srgbClr val="008080"/>
          </a:solidFill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12" name="текст підказки">
            <a:extLst>
              <a:ext uri="{FF2B5EF4-FFF2-40B4-BE49-F238E27FC236}">
                <a16:creationId xmlns:a16="http://schemas.microsoft.com/office/drawing/2014/main" id="{85730174-3C2B-45F5-9B51-FAB8608754F4}"/>
              </a:ext>
            </a:extLst>
          </p:cNvPr>
          <p:cNvSpPr txBox="1">
            <a:spLocks/>
          </p:cNvSpPr>
          <p:nvPr/>
        </p:nvSpPr>
        <p:spPr>
          <a:xfrm>
            <a:off x="1110058" y="1127040"/>
            <a:ext cx="10640837" cy="4565391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342900" marR="0" lvl="0" indent="-34290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uk-UA" sz="2000" i="0" u="none" strike="noStrike" kern="1200" cap="none" spc="0" normalizeH="0" baseline="0" noProof="0" dirty="0">
              <a:ln>
                <a:noFill/>
              </a:ln>
              <a:solidFill>
                <a:srgbClr val="008080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3" name="Rectangle 4">
            <a:extLst>
              <a:ext uri="{FF2B5EF4-FFF2-40B4-BE49-F238E27FC236}">
                <a16:creationId xmlns:a16="http://schemas.microsoft.com/office/drawing/2014/main" id="{DD307A50-D535-497D-A985-13A55D3B0F03}"/>
              </a:ext>
            </a:extLst>
          </p:cNvPr>
          <p:cNvSpPr>
            <a:spLocks noChangeArrowheads="1"/>
          </p:cNvSpPr>
          <p:nvPr/>
        </p:nvSpPr>
        <p:spPr bwMode="auto">
          <a:xfrm>
            <a:off x="1193355" y="1127040"/>
            <a:ext cx="10731966" cy="3323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marL="268288" indent="-268288" defTabSz="2058988">
              <a:spcBef>
                <a:spcPts val="600"/>
              </a:spcBef>
              <a:buFont typeface="Wingdings" pitchFamily="2" charset="2"/>
              <a:buChar char="§"/>
              <a:tabLst>
                <a:tab pos="2058988" algn="l"/>
                <a:tab pos="2419350" algn="l"/>
              </a:tabLst>
              <a:defRPr/>
            </a:pPr>
            <a:r>
              <a:rPr lang="ru-RU" sz="2000" b="1" dirty="0" err="1">
                <a:solidFill>
                  <a:srgbClr val="ED7D3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Текстові</a:t>
            </a:r>
            <a:r>
              <a:rPr lang="ru-RU" sz="2000" b="1" dirty="0">
                <a:solidFill>
                  <a:srgbClr val="ED7D3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2000" b="1" dirty="0" err="1">
                <a:solidFill>
                  <a:srgbClr val="ED7D3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редактори</a:t>
            </a:r>
            <a:r>
              <a:rPr lang="ru-RU" sz="2000" b="1" dirty="0">
                <a:solidFill>
                  <a:srgbClr val="ED7D3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2000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–</a:t>
            </a:r>
            <a:r>
              <a:rPr lang="en-US" sz="2000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2000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для </a:t>
            </a:r>
            <a:r>
              <a:rPr lang="ru-RU" sz="2000" dirty="0" err="1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редагування</a:t>
            </a:r>
            <a:r>
              <a:rPr lang="ru-RU" sz="2000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2000" dirty="0" err="1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текстових</a:t>
            </a:r>
            <a:r>
              <a:rPr lang="ru-RU" sz="2000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2000" dirty="0" err="1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документів</a:t>
            </a:r>
            <a:r>
              <a:rPr lang="ru-RU" sz="2000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без </a:t>
            </a:r>
            <a:r>
              <a:rPr lang="ru-RU" sz="2000" dirty="0" err="1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оформлення</a:t>
            </a:r>
            <a:endParaRPr lang="ru-RU" sz="2000" dirty="0">
              <a:solidFill>
                <a:srgbClr val="00808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628650" lvl="1" indent="-180975" defTabSz="2058988">
              <a:spcBef>
                <a:spcPts val="1200"/>
              </a:spcBef>
              <a:tabLst>
                <a:tab pos="2058988" algn="l"/>
                <a:tab pos="2419350" algn="l"/>
              </a:tabLst>
              <a:defRPr/>
            </a:pPr>
            <a:r>
              <a:rPr lang="en-US" sz="2000" b="1" i="1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    </a:t>
            </a:r>
            <a:r>
              <a:rPr lang="ru-RU" sz="2000" b="1" i="1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Блокнот</a:t>
            </a:r>
            <a:r>
              <a:rPr lang="ru-RU" sz="2000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– </a:t>
            </a:r>
            <a:r>
              <a:rPr lang="ru-RU" sz="2000" dirty="0" err="1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файли</a:t>
            </a:r>
            <a:r>
              <a:rPr lang="ru-RU" sz="2000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000" b="1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*.txt</a:t>
            </a:r>
            <a:endParaRPr lang="ru-RU" sz="2000" dirty="0">
              <a:solidFill>
                <a:srgbClr val="00808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268288" indent="-268288" defTabSz="2058988">
              <a:spcBef>
                <a:spcPts val="1200"/>
              </a:spcBef>
              <a:buFont typeface="Wingdings" pitchFamily="2" charset="2"/>
              <a:buChar char="§"/>
              <a:tabLst>
                <a:tab pos="2058988" algn="l"/>
                <a:tab pos="2419350" algn="l"/>
              </a:tabLst>
              <a:defRPr/>
            </a:pPr>
            <a:r>
              <a:rPr lang="ru-RU" sz="2000" b="1" dirty="0" err="1">
                <a:solidFill>
                  <a:srgbClr val="ED7D3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Текстові</a:t>
            </a:r>
            <a:r>
              <a:rPr lang="ru-RU" sz="2000" b="1" dirty="0">
                <a:solidFill>
                  <a:srgbClr val="ED7D3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2000" b="1" dirty="0" err="1">
                <a:solidFill>
                  <a:srgbClr val="ED7D3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процесори</a:t>
            </a:r>
            <a:r>
              <a:rPr lang="ru-RU" sz="2000" b="1" dirty="0">
                <a:solidFill>
                  <a:srgbClr val="ED7D3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2000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–</a:t>
            </a:r>
            <a:r>
              <a:rPr lang="en-US" sz="2000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2000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для </a:t>
            </a:r>
            <a:r>
              <a:rPr lang="ru-RU" sz="2000" dirty="0" err="1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редагування</a:t>
            </a:r>
            <a:r>
              <a:rPr lang="ru-RU" sz="2000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2000" dirty="0" err="1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текстових</a:t>
            </a:r>
            <a:r>
              <a:rPr lang="ru-RU" sz="2000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2000" dirty="0" err="1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документів</a:t>
            </a:r>
            <a:endParaRPr lang="ru-RU" sz="2000" dirty="0">
              <a:solidFill>
                <a:srgbClr val="00808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628650" lvl="1" indent="-180975" defTabSz="2058988">
              <a:spcBef>
                <a:spcPts val="1200"/>
              </a:spcBef>
              <a:tabLst>
                <a:tab pos="2058988" algn="l"/>
                <a:tab pos="2419350" algn="l"/>
              </a:tabLst>
              <a:defRPr/>
            </a:pPr>
            <a:r>
              <a:rPr lang="en-US" sz="2000" b="1" i="1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      WordPad</a:t>
            </a:r>
            <a:r>
              <a:rPr lang="en-US" sz="2000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2000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– </a:t>
            </a:r>
            <a:r>
              <a:rPr lang="ru-RU" sz="2000" dirty="0" err="1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файли</a:t>
            </a:r>
            <a:r>
              <a:rPr lang="ru-RU" sz="2000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000" b="1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*.doc </a:t>
            </a:r>
            <a:r>
              <a:rPr lang="en-US" sz="2000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(</a:t>
            </a:r>
            <a:r>
              <a:rPr lang="ru-RU" sz="2000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текст + рисунки</a:t>
            </a:r>
            <a:r>
              <a:rPr lang="en-US" sz="2000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)</a:t>
            </a:r>
            <a:r>
              <a:rPr lang="ru-RU" sz="2000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</a:p>
          <a:p>
            <a:pPr marL="628650" lvl="1" indent="-180975" defTabSz="2058988">
              <a:spcBef>
                <a:spcPts val="1200"/>
              </a:spcBef>
              <a:tabLst>
                <a:tab pos="2058988" algn="l"/>
                <a:tab pos="2419350" algn="l"/>
              </a:tabLst>
              <a:defRPr/>
            </a:pPr>
            <a:r>
              <a:rPr lang="en-US" sz="2000" b="1" i="1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      Word</a:t>
            </a:r>
            <a:r>
              <a:rPr lang="en-US" sz="2000" i="1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2000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– </a:t>
            </a:r>
            <a:r>
              <a:rPr lang="ru-RU" sz="2000" dirty="0" err="1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файли</a:t>
            </a:r>
            <a:r>
              <a:rPr lang="ru-RU" sz="2000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000" b="1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*.doc, *.docx </a:t>
            </a:r>
            <a:r>
              <a:rPr lang="en-US" sz="2000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(</a:t>
            </a:r>
            <a:r>
              <a:rPr lang="ru-RU" sz="2000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текст + рисунки</a:t>
            </a:r>
            <a:r>
              <a:rPr lang="en-US" sz="2000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+ </a:t>
            </a:r>
            <a:r>
              <a:rPr lang="ru-RU" sz="2000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 </a:t>
            </a:r>
            <a:br>
              <a:rPr lang="ru-RU" sz="2000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en-US" sz="2000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    </a:t>
            </a:r>
            <a:r>
              <a:rPr lang="ru-RU" sz="2000" dirty="0" err="1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таблиці</a:t>
            </a:r>
            <a:r>
              <a:rPr lang="ru-RU" sz="2000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+ </a:t>
            </a:r>
            <a:r>
              <a:rPr lang="ru-RU" sz="2000" dirty="0" err="1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автофігури</a:t>
            </a:r>
            <a:r>
              <a:rPr lang="ru-RU" sz="2000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+ </a:t>
            </a:r>
            <a:r>
              <a:rPr lang="ru-RU" sz="2000" dirty="0" err="1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діаграми</a:t>
            </a:r>
            <a:r>
              <a:rPr lang="ru-RU" sz="2000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…</a:t>
            </a:r>
            <a:r>
              <a:rPr lang="en-US" sz="2000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)</a:t>
            </a:r>
          </a:p>
          <a:p>
            <a:pPr marL="628650" lvl="1" indent="-180975" defTabSz="2058988">
              <a:spcBef>
                <a:spcPts val="1200"/>
              </a:spcBef>
              <a:tabLst>
                <a:tab pos="2058988" algn="l"/>
                <a:tab pos="2419350" algn="l"/>
              </a:tabLst>
              <a:defRPr/>
            </a:pPr>
            <a:r>
              <a:rPr lang="en-US" sz="2000" b="1" i="1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      </a:t>
            </a:r>
            <a:r>
              <a:rPr lang="en-US" sz="2000" b="1" i="1" dirty="0" err="1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OpenOffice</a:t>
            </a:r>
            <a:r>
              <a:rPr lang="en-US" sz="2000" b="1" i="1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Writer </a:t>
            </a:r>
            <a:r>
              <a:rPr lang="en-US" sz="2000" i="1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– </a:t>
            </a:r>
            <a:r>
              <a:rPr lang="ru-RU" sz="2000" dirty="0" err="1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файли</a:t>
            </a:r>
            <a:r>
              <a:rPr lang="ru-RU" sz="2000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2000" b="1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*</a:t>
            </a:r>
            <a:r>
              <a:rPr lang="en-US" sz="2000" b="1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.</a:t>
            </a:r>
            <a:r>
              <a:rPr lang="en-US" sz="2000" b="1" dirty="0" err="1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odt</a:t>
            </a:r>
            <a:r>
              <a:rPr lang="en-US" sz="2000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– </a:t>
            </a:r>
            <a:r>
              <a:rPr lang="ru-RU" sz="2000" b="1" dirty="0" err="1">
                <a:solidFill>
                  <a:srgbClr val="000066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безкоштовно</a:t>
            </a:r>
            <a:br>
              <a:rPr lang="en-US" sz="2000" dirty="0">
                <a:solidFill>
                  <a:srgbClr val="008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en-US" sz="2000" dirty="0">
                <a:solidFill>
                  <a:srgbClr val="008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   </a:t>
            </a:r>
            <a:r>
              <a:rPr lang="en-US" sz="2000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000" i="1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  <a:hlinkClick r:id="rId8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openoffice.org</a:t>
            </a:r>
            <a:r>
              <a:rPr lang="en-US" sz="2000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 </a:t>
            </a:r>
            <a:endParaRPr lang="ru-RU" sz="2000" dirty="0">
              <a:solidFill>
                <a:srgbClr val="00808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14" name="Picture 5">
            <a:extLst>
              <a:ext uri="{FF2B5EF4-FFF2-40B4-BE49-F238E27FC236}">
                <a16:creationId xmlns:a16="http://schemas.microsoft.com/office/drawing/2014/main" id="{B9DCEA9A-C2B1-4B31-80B4-D46B706BBBD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26692" y="3058645"/>
            <a:ext cx="59055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Picture 7">
            <a:extLst>
              <a:ext uri="{FF2B5EF4-FFF2-40B4-BE49-F238E27FC236}">
                <a16:creationId xmlns:a16="http://schemas.microsoft.com/office/drawing/2014/main" id="{A086B10F-C468-4EB1-A012-397B75B76A8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26692" y="1609109"/>
            <a:ext cx="376238" cy="538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Picture 8">
            <a:extLst>
              <a:ext uri="{FF2B5EF4-FFF2-40B4-BE49-F238E27FC236}">
                <a16:creationId xmlns:a16="http://schemas.microsoft.com/office/drawing/2014/main" id="{4CDEDCE2-EC3A-49A5-9D1D-03EEAB500F0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7655" y="2439520"/>
            <a:ext cx="415925" cy="50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" name="Picture 1">
            <a:extLst>
              <a:ext uri="{FF2B5EF4-FFF2-40B4-BE49-F238E27FC236}">
                <a16:creationId xmlns:a16="http://schemas.microsoft.com/office/drawing/2014/main" id="{4F0E1BFE-63B7-4891-8E68-7F637DF821A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26692" y="3790482"/>
            <a:ext cx="584200" cy="558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1002617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prism isContent="1" isInverted="1"/>
      </p:transition>
    </mc:Choice>
    <mc:Fallback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: скругленные противолежащие углы 1">
            <a:extLst>
              <a:ext uri="{FF2B5EF4-FFF2-40B4-BE49-F238E27FC236}">
                <a16:creationId xmlns:a16="http://schemas.microsoft.com/office/drawing/2014/main" id="{C4AF5CEC-0BEF-43EE-A65E-D5C73740703D}"/>
              </a:ext>
            </a:extLst>
          </p:cNvPr>
          <p:cNvSpPr/>
          <p:nvPr/>
        </p:nvSpPr>
        <p:spPr>
          <a:xfrm>
            <a:off x="842742" y="179029"/>
            <a:ext cx="11175470" cy="6545327"/>
          </a:xfrm>
          <a:prstGeom prst="round2DiagRect">
            <a:avLst>
              <a:gd name="adj1" fmla="val 6129"/>
              <a:gd name="adj2" fmla="val 0"/>
            </a:avLst>
          </a:prstGeom>
          <a:solidFill>
            <a:schemeClr val="bg1"/>
          </a:solidFill>
          <a:ln w="38100">
            <a:solidFill>
              <a:srgbClr val="8EB6B1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uk-UA"/>
          </a:p>
        </p:txBody>
      </p:sp>
      <p:pic>
        <p:nvPicPr>
          <p:cNvPr id="15" name="Рисунок 14" descr="Изображение выглядит как еда&#10;&#10;Автоматически созданное описание">
            <a:extLst>
              <a:ext uri="{FF2B5EF4-FFF2-40B4-BE49-F238E27FC236}">
                <a16:creationId xmlns:a16="http://schemas.microsoft.com/office/drawing/2014/main" id="{B2E52520-ECE7-4491-8068-E19CF2275037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26" t="24070" r="8944" b="53348"/>
          <a:stretch/>
        </p:blipFill>
        <p:spPr>
          <a:xfrm rot="16200000">
            <a:off x="-3101791" y="2901784"/>
            <a:ext cx="7023190" cy="1051656"/>
          </a:xfrm>
          <a:prstGeom prst="rect">
            <a:avLst/>
          </a:prstGeom>
        </p:spPr>
      </p:pic>
      <p:pic>
        <p:nvPicPr>
          <p:cNvPr id="17" name="Рисунок 16" descr="Программист">
            <a:extLst>
              <a:ext uri="{FF2B5EF4-FFF2-40B4-BE49-F238E27FC236}">
                <a16:creationId xmlns:a16="http://schemas.microsoft.com/office/drawing/2014/main" id="{001C8466-D799-4693-8EC0-1C19621200D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-108998" y="-47165"/>
            <a:ext cx="995247" cy="995247"/>
          </a:xfrm>
          <a:prstGeom prst="rect">
            <a:avLst/>
          </a:prstGeom>
        </p:spPr>
      </p:pic>
      <p:sp>
        <p:nvSpPr>
          <p:cNvPr id="20" name="Подзаголовок 2">
            <a:extLst>
              <a:ext uri="{FF2B5EF4-FFF2-40B4-BE49-F238E27FC236}">
                <a16:creationId xmlns:a16="http://schemas.microsoft.com/office/drawing/2014/main" id="{9776BEB8-C511-4948-BDEA-7D7916AC0BF4}"/>
              </a:ext>
            </a:extLst>
          </p:cNvPr>
          <p:cNvSpPr txBox="1">
            <a:spLocks/>
          </p:cNvSpPr>
          <p:nvPr/>
        </p:nvSpPr>
        <p:spPr>
          <a:xfrm>
            <a:off x="1041165" y="445998"/>
            <a:ext cx="10778624" cy="571504"/>
          </a:xfrm>
          <a:prstGeom prst="rect">
            <a:avLst/>
          </a:prstGeom>
          <a:ln>
            <a:noFill/>
          </a:ln>
        </p:spPr>
        <p:txBody>
          <a:bodyPr>
            <a:normAutofit/>
          </a:bodyPr>
          <a:lstStyle/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uk-UA" sz="2400" b="1" i="0" u="none" strike="noStrike" kern="1200" cap="none" spc="0" normalizeH="0" baseline="0" noProof="0" dirty="0">
                <a:ln>
                  <a:noFill/>
                </a:ln>
                <a:solidFill>
                  <a:srgbClr val="000066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ППЗ загального призначення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000066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uk-UA" sz="2400" b="0" i="0" u="none" strike="noStrike" kern="1200" cap="none" spc="0" normalizeH="0" baseline="0" noProof="0" dirty="0">
              <a:ln>
                <a:noFill/>
              </a:ln>
              <a:solidFill>
                <a:schemeClr val="accent3">
                  <a:lumMod val="50000"/>
                </a:schemeClr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  <a:hlinkClick r:id="rId5" action="ppaction://hlinksldjump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uk-UA" sz="2400" b="0" i="0" u="none" strike="noStrike" kern="1200" cap="none" spc="0" normalizeH="0" baseline="0" noProof="0" dirty="0">
              <a:ln>
                <a:noFill/>
              </a:ln>
              <a:solidFill>
                <a:schemeClr val="accent3">
                  <a:lumMod val="50000"/>
                </a:schemeClr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  <a:hlinkClick r:id="rId6" action="ppaction://hlinksldjump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uk-UA" sz="2400" b="0" i="0" u="none" strike="noStrike" kern="1200" cap="none" spc="0" normalizeH="0" baseline="0" noProof="0" dirty="0">
              <a:ln>
                <a:noFill/>
              </a:ln>
              <a:solidFill>
                <a:schemeClr val="accent3">
                  <a:lumMod val="50000"/>
                </a:schemeClr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41" name="номер розділу">
            <a:hlinkClick r:id="rId7" action="ppaction://hlinksldjump"/>
            <a:extLst>
              <a:ext uri="{FF2B5EF4-FFF2-40B4-BE49-F238E27FC236}">
                <a16:creationId xmlns:a16="http://schemas.microsoft.com/office/drawing/2014/main" id="{6FD667D0-365C-48B4-BCF0-1F4DC056285C}"/>
              </a:ext>
            </a:extLst>
          </p:cNvPr>
          <p:cNvSpPr/>
          <p:nvPr/>
        </p:nvSpPr>
        <p:spPr>
          <a:xfrm>
            <a:off x="141696" y="1106797"/>
            <a:ext cx="571504" cy="571504"/>
          </a:xfrm>
          <a:prstGeom prst="ellipse">
            <a:avLst/>
          </a:prstGeom>
          <a:solidFill>
            <a:srgbClr val="009797"/>
          </a:solidFill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>
                <a:solidFill>
                  <a:schemeClr val="bg1"/>
                </a:solidFill>
              </a:rPr>
              <a:t>3</a:t>
            </a:r>
          </a:p>
        </p:txBody>
      </p:sp>
      <p:sp>
        <p:nvSpPr>
          <p:cNvPr id="22" name="кнопка: назад">
            <a:hlinkClick r:id="" action="ppaction://hlinkshowjump?jump=previousslide" highlightClick="1"/>
            <a:extLst>
              <a:ext uri="{FF2B5EF4-FFF2-40B4-BE49-F238E27FC236}">
                <a16:creationId xmlns:a16="http://schemas.microsoft.com/office/drawing/2014/main" id="{7FDBD415-254E-4B82-B542-83E23A7B3E4D}"/>
              </a:ext>
            </a:extLst>
          </p:cNvPr>
          <p:cNvSpPr/>
          <p:nvPr/>
        </p:nvSpPr>
        <p:spPr>
          <a:xfrm>
            <a:off x="10559076" y="6013869"/>
            <a:ext cx="571504" cy="571504"/>
          </a:xfrm>
          <a:prstGeom prst="actionButtonBackPrevious">
            <a:avLst/>
          </a:prstGeom>
          <a:solidFill>
            <a:srgbClr val="008080"/>
          </a:solidFill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24" name="кнопка: далее">
            <a:hlinkClick r:id="" action="ppaction://hlinkshowjump?jump=nextslide" highlightClick="1"/>
            <a:extLst>
              <a:ext uri="{FF2B5EF4-FFF2-40B4-BE49-F238E27FC236}">
                <a16:creationId xmlns:a16="http://schemas.microsoft.com/office/drawing/2014/main" id="{C83002B3-2A44-4E4D-BC28-2EB130D5A889}"/>
              </a:ext>
            </a:extLst>
          </p:cNvPr>
          <p:cNvSpPr/>
          <p:nvPr/>
        </p:nvSpPr>
        <p:spPr>
          <a:xfrm>
            <a:off x="11262686" y="5999379"/>
            <a:ext cx="571504" cy="571504"/>
          </a:xfrm>
          <a:prstGeom prst="actionButtonForwardNext">
            <a:avLst/>
          </a:prstGeom>
          <a:solidFill>
            <a:srgbClr val="008080"/>
          </a:solidFill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25" name="кнопка: домой">
            <a:hlinkClick r:id="" action="ppaction://hlinkshowjump?jump=firstslide" highlightClick="1"/>
            <a:extLst>
              <a:ext uri="{FF2B5EF4-FFF2-40B4-BE49-F238E27FC236}">
                <a16:creationId xmlns:a16="http://schemas.microsoft.com/office/drawing/2014/main" id="{E1A3C554-5EF1-4177-8FB6-178AD9DC2336}"/>
              </a:ext>
            </a:extLst>
          </p:cNvPr>
          <p:cNvSpPr/>
          <p:nvPr/>
        </p:nvSpPr>
        <p:spPr>
          <a:xfrm>
            <a:off x="103448" y="1878191"/>
            <a:ext cx="571504" cy="571504"/>
          </a:xfrm>
          <a:prstGeom prst="actionButtonHome">
            <a:avLst/>
          </a:prstGeom>
          <a:solidFill>
            <a:srgbClr val="008080"/>
          </a:solidFill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12" name="текст підказки">
            <a:extLst>
              <a:ext uri="{FF2B5EF4-FFF2-40B4-BE49-F238E27FC236}">
                <a16:creationId xmlns:a16="http://schemas.microsoft.com/office/drawing/2014/main" id="{85730174-3C2B-45F5-9B51-FAB8608754F4}"/>
              </a:ext>
            </a:extLst>
          </p:cNvPr>
          <p:cNvSpPr txBox="1">
            <a:spLocks/>
          </p:cNvSpPr>
          <p:nvPr/>
        </p:nvSpPr>
        <p:spPr>
          <a:xfrm>
            <a:off x="1110058" y="1127040"/>
            <a:ext cx="10640837" cy="4565391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342900" marR="0" lvl="0" indent="-34290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uk-UA" sz="2000" i="0" u="none" strike="noStrike" kern="1200" cap="none" spc="0" normalizeH="0" baseline="0" noProof="0" dirty="0">
              <a:ln>
                <a:noFill/>
              </a:ln>
              <a:solidFill>
                <a:srgbClr val="008080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4" name="Rectangle 4">
            <a:extLst>
              <a:ext uri="{FF2B5EF4-FFF2-40B4-BE49-F238E27FC236}">
                <a16:creationId xmlns:a16="http://schemas.microsoft.com/office/drawing/2014/main" id="{76371C7E-E2C6-4ECA-A78B-926901A4C751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17448" y="1029993"/>
            <a:ext cx="10230601" cy="50167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marL="268288" indent="-268288" defTabSz="2058988">
              <a:spcBef>
                <a:spcPts val="600"/>
              </a:spcBef>
              <a:buFont typeface="Wingdings" pitchFamily="2" charset="2"/>
              <a:buChar char="§"/>
              <a:tabLst>
                <a:tab pos="2058988" algn="l"/>
                <a:tab pos="2419350" algn="l"/>
              </a:tabLst>
              <a:defRPr/>
            </a:pPr>
            <a:r>
              <a:rPr lang="ru-RU" sz="2000" b="1" dirty="0" err="1">
                <a:solidFill>
                  <a:srgbClr val="ED7D3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Графічні</a:t>
            </a:r>
            <a:r>
              <a:rPr lang="ru-RU" sz="2000" b="1" dirty="0">
                <a:solidFill>
                  <a:srgbClr val="ED7D3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2000" b="1" dirty="0" err="1">
                <a:solidFill>
                  <a:srgbClr val="ED7D3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редактори</a:t>
            </a:r>
            <a:endParaRPr lang="ru-RU" sz="2000" dirty="0">
              <a:solidFill>
                <a:srgbClr val="ED7D3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268288" indent="-268288" defTabSz="2058988">
              <a:spcBef>
                <a:spcPts val="1200"/>
              </a:spcBef>
              <a:buFont typeface="Wingdings" pitchFamily="2" charset="2"/>
              <a:buNone/>
              <a:tabLst>
                <a:tab pos="2058988" algn="l"/>
                <a:tab pos="2419350" algn="l"/>
              </a:tabLst>
              <a:defRPr/>
            </a:pPr>
            <a:r>
              <a:rPr lang="ru-RU" sz="2000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000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2000" i="1" dirty="0" err="1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Растрові</a:t>
            </a:r>
            <a:r>
              <a:rPr lang="ru-RU" sz="2000" i="1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рисунки:</a:t>
            </a:r>
          </a:p>
          <a:p>
            <a:pPr marL="1165225" lvl="1" indent="-180975" defTabSz="2058988">
              <a:spcBef>
                <a:spcPts val="1200"/>
              </a:spcBef>
              <a:tabLst>
                <a:tab pos="2058988" algn="l"/>
                <a:tab pos="2419350" algn="l"/>
              </a:tabLst>
              <a:defRPr/>
            </a:pPr>
            <a:r>
              <a:rPr lang="en-US" sz="2000" b="1" i="1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Paint</a:t>
            </a:r>
            <a:r>
              <a:rPr lang="en-US" sz="2000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2000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– </a:t>
            </a:r>
            <a:r>
              <a:rPr lang="ru-RU" sz="2000" dirty="0" err="1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файли</a:t>
            </a:r>
            <a:r>
              <a:rPr lang="ru-RU" sz="2000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000" b="1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*.bmp </a:t>
            </a:r>
            <a:r>
              <a:rPr lang="en-US" sz="2000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(</a:t>
            </a:r>
            <a:r>
              <a:rPr lang="ru-RU" sz="2000" dirty="0" err="1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також</a:t>
            </a:r>
            <a:r>
              <a:rPr lang="ru-RU" sz="2000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000" b="1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*.gif, *.jpg</a:t>
            </a:r>
            <a:r>
              <a:rPr lang="ru-RU" sz="2000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)</a:t>
            </a:r>
            <a:r>
              <a:rPr lang="en-US" sz="2000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endParaRPr lang="ru-RU" sz="2000" dirty="0">
              <a:solidFill>
                <a:srgbClr val="00808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1165225" lvl="1" indent="-180975" defTabSz="2058988">
              <a:spcBef>
                <a:spcPts val="1200"/>
              </a:spcBef>
              <a:tabLst>
                <a:tab pos="2058988" algn="l"/>
                <a:tab pos="2419350" algn="l"/>
              </a:tabLst>
              <a:defRPr/>
            </a:pPr>
            <a:r>
              <a:rPr lang="en-US" sz="2000" b="1" i="1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Adobe Photoshop</a:t>
            </a:r>
            <a:r>
              <a:rPr lang="en-US" sz="2000" i="1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2000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– </a:t>
            </a:r>
            <a:r>
              <a:rPr lang="ru-RU" sz="2000" dirty="0" err="1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файли</a:t>
            </a:r>
            <a:r>
              <a:rPr lang="ru-RU" sz="2000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000" b="1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*.psd</a:t>
            </a:r>
            <a:r>
              <a:rPr lang="en-US" sz="2000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 </a:t>
            </a:r>
            <a:r>
              <a:rPr lang="en-US" sz="2000" i="1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  <a:hlinkClick r:id="rId8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www.adobe.com</a:t>
            </a:r>
            <a:r>
              <a:rPr lang="en-US" sz="2000" i="1" dirty="0">
                <a:solidFill>
                  <a:srgbClr val="008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endParaRPr lang="en-US" sz="2000" dirty="0">
              <a:solidFill>
                <a:srgbClr val="00808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1165225" lvl="1" indent="-180975" defTabSz="2058988">
              <a:spcBef>
                <a:spcPts val="1200"/>
              </a:spcBef>
              <a:tabLst>
                <a:tab pos="2058988" algn="l"/>
                <a:tab pos="2419350" algn="l"/>
              </a:tabLst>
              <a:defRPr/>
            </a:pPr>
            <a:r>
              <a:rPr lang="en-US" sz="2000" b="1" i="1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Gimp </a:t>
            </a:r>
            <a:r>
              <a:rPr lang="ru-RU" sz="2000" b="1" i="1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– </a:t>
            </a:r>
            <a:r>
              <a:rPr lang="ru-RU" sz="2000" b="1" dirty="0" err="1">
                <a:solidFill>
                  <a:srgbClr val="000066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безкоштовно</a:t>
            </a:r>
            <a:r>
              <a:rPr lang="en-US" sz="2000" dirty="0">
                <a:solidFill>
                  <a:srgbClr val="008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000" i="1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  <a:hlinkClick r:id="rId9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www.gimp.org</a:t>
            </a:r>
            <a:r>
              <a:rPr lang="en-US" sz="2000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endParaRPr lang="ru-RU" sz="2000" dirty="0">
              <a:solidFill>
                <a:srgbClr val="00808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1165225" lvl="1" indent="-180975" defTabSz="2058988">
              <a:spcBef>
                <a:spcPts val="1200"/>
              </a:spcBef>
              <a:tabLst>
                <a:tab pos="2058988" algn="l"/>
                <a:tab pos="2419350" algn="l"/>
              </a:tabLst>
              <a:defRPr/>
            </a:pPr>
            <a:r>
              <a:rPr lang="en-US" sz="2000" b="1" i="1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Paint.NET</a:t>
            </a:r>
            <a:r>
              <a:rPr lang="en-US" sz="2000" i="1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2000" i="1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–</a:t>
            </a:r>
            <a:r>
              <a:rPr lang="ru-RU" sz="2000" b="1" i="1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2000" b="1" dirty="0" err="1">
                <a:solidFill>
                  <a:srgbClr val="000066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безкоштовно</a:t>
            </a:r>
            <a:r>
              <a:rPr lang="en-US" sz="2000" dirty="0">
                <a:solidFill>
                  <a:srgbClr val="008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  </a:t>
            </a:r>
            <a:r>
              <a:rPr lang="en-US" sz="2000" i="1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  <a:hlinkClick r:id="rId1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www.getpaint.net</a:t>
            </a:r>
            <a:r>
              <a:rPr lang="en-US" sz="2000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      </a:t>
            </a:r>
            <a:endParaRPr lang="ru-RU" sz="2000" i="1" dirty="0">
              <a:solidFill>
                <a:srgbClr val="00808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268288" indent="-268288" defTabSz="2058988">
              <a:spcBef>
                <a:spcPts val="1200"/>
              </a:spcBef>
              <a:buFont typeface="Wingdings" pitchFamily="2" charset="2"/>
              <a:buNone/>
              <a:tabLst>
                <a:tab pos="2058988" algn="l"/>
                <a:tab pos="2419350" algn="l"/>
              </a:tabLst>
              <a:defRPr/>
            </a:pPr>
            <a:r>
              <a:rPr lang="ru-RU" sz="2000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000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2000" i="1" dirty="0" err="1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Векторні</a:t>
            </a:r>
            <a:r>
              <a:rPr lang="ru-RU" sz="2000" i="1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рисунки:</a:t>
            </a:r>
          </a:p>
          <a:p>
            <a:pPr marL="1165225" lvl="1" indent="-180975" defTabSz="2058988">
              <a:spcBef>
                <a:spcPts val="1200"/>
              </a:spcBef>
              <a:tabLst>
                <a:tab pos="2058988" algn="l"/>
                <a:tab pos="2419350" algn="l"/>
              </a:tabLst>
              <a:defRPr/>
            </a:pPr>
            <a:r>
              <a:rPr lang="en-US" sz="2000" b="1" i="1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CorelDraw</a:t>
            </a:r>
            <a:r>
              <a:rPr lang="en-US" sz="2000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2000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– </a:t>
            </a:r>
            <a:r>
              <a:rPr lang="ru-RU" sz="2000" dirty="0" err="1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файли</a:t>
            </a:r>
            <a:r>
              <a:rPr lang="ru-RU" sz="2000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000" b="1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*.cdr  </a:t>
            </a:r>
            <a:r>
              <a:rPr lang="en-US" sz="2000" i="1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  <a:hlinkClick r:id="rId11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www.corel.com</a:t>
            </a:r>
            <a:r>
              <a:rPr lang="en-US" sz="2000" i="1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</a:p>
          <a:p>
            <a:pPr marL="1165225" lvl="1" indent="-180975" defTabSz="2058988">
              <a:spcBef>
                <a:spcPts val="1200"/>
              </a:spcBef>
              <a:tabLst>
                <a:tab pos="2058988" algn="l"/>
                <a:tab pos="2419350" algn="l"/>
              </a:tabLst>
              <a:defRPr/>
            </a:pPr>
            <a:r>
              <a:rPr lang="en-US" sz="2000" b="1" i="1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Adobe Illustrator</a:t>
            </a:r>
            <a:r>
              <a:rPr lang="en-US" sz="2000" i="1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2000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– </a:t>
            </a:r>
            <a:r>
              <a:rPr lang="ru-RU" sz="2000" dirty="0" err="1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файли</a:t>
            </a:r>
            <a:r>
              <a:rPr lang="ru-RU" sz="2000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000" b="1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*.</a:t>
            </a:r>
            <a:r>
              <a:rPr lang="en-US" sz="2000" b="1" dirty="0" err="1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ai</a:t>
            </a:r>
            <a:r>
              <a:rPr lang="en-US" sz="2000" b="1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 </a:t>
            </a:r>
            <a:r>
              <a:rPr lang="en-US" sz="2000" i="1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  <a:hlinkClick r:id="rId8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www.adobe.com</a:t>
            </a:r>
            <a:r>
              <a:rPr lang="en-US" sz="2000" i="1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endParaRPr lang="ru-RU" sz="2000" i="1" dirty="0">
              <a:solidFill>
                <a:srgbClr val="00808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1165225" lvl="1" indent="-180975" defTabSz="2058988">
              <a:spcBef>
                <a:spcPts val="1200"/>
              </a:spcBef>
              <a:tabLst>
                <a:tab pos="2058988" algn="l"/>
                <a:tab pos="2419350" algn="l"/>
              </a:tabLst>
              <a:defRPr/>
            </a:pPr>
            <a:r>
              <a:rPr lang="en-US" sz="2000" b="1" i="1" dirty="0" err="1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Inkscape</a:t>
            </a:r>
            <a:r>
              <a:rPr lang="en-US" sz="2000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–</a:t>
            </a:r>
            <a:r>
              <a:rPr lang="en-US" sz="2000" b="1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2000" b="1" dirty="0" err="1">
                <a:solidFill>
                  <a:srgbClr val="000066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безкоштовно</a:t>
            </a:r>
            <a:r>
              <a:rPr lang="en-US" sz="2000" dirty="0">
                <a:solidFill>
                  <a:srgbClr val="008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 </a:t>
            </a:r>
            <a:r>
              <a:rPr lang="en-US" sz="2000" i="1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  <a:hlinkClick r:id="rId1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www.inkscape.org</a:t>
            </a:r>
            <a:endParaRPr lang="ru-RU" sz="2000" dirty="0">
              <a:solidFill>
                <a:srgbClr val="00808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1165225" lvl="1" indent="-180975" defTabSz="2058988">
              <a:spcBef>
                <a:spcPts val="1200"/>
              </a:spcBef>
              <a:tabLst>
                <a:tab pos="2058988" algn="l"/>
                <a:tab pos="2419350" algn="l"/>
              </a:tabLst>
              <a:defRPr/>
            </a:pPr>
            <a:r>
              <a:rPr lang="en-US" sz="2000" b="1" i="1" dirty="0" err="1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OpenOffice</a:t>
            </a:r>
            <a:r>
              <a:rPr lang="en-US" sz="2000" b="1" i="1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Draw</a:t>
            </a:r>
            <a:r>
              <a:rPr lang="en-US" sz="2000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– </a:t>
            </a:r>
            <a:r>
              <a:rPr lang="ru-RU" sz="2000" dirty="0" err="1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файли</a:t>
            </a:r>
            <a:r>
              <a:rPr lang="ru-RU" sz="2000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000" b="1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*.odg</a:t>
            </a:r>
            <a:r>
              <a:rPr lang="en-US" sz="2000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–</a:t>
            </a:r>
            <a:r>
              <a:rPr lang="en-US" sz="2000" b="1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2000" b="1" dirty="0" err="1">
                <a:solidFill>
                  <a:srgbClr val="000066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безкоштовно</a:t>
            </a:r>
            <a:endParaRPr lang="en-US" sz="2000" b="1" dirty="0">
              <a:solidFill>
                <a:srgbClr val="000066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27" name="Picture 9">
            <a:extLst>
              <a:ext uri="{FF2B5EF4-FFF2-40B4-BE49-F238E27FC236}">
                <a16:creationId xmlns:a16="http://schemas.microsoft.com/office/drawing/2014/main" id="{AC06972F-EC55-482E-8911-45050F34B6A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29325" y="1873432"/>
            <a:ext cx="438150" cy="563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" name="Picture 11">
            <a:extLst>
              <a:ext uri="{FF2B5EF4-FFF2-40B4-BE49-F238E27FC236}">
                <a16:creationId xmlns:a16="http://schemas.microsoft.com/office/drawing/2014/main" id="{F2E4F760-16B9-4FD8-A94A-BE9DEFD81BF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94400" y="2393423"/>
            <a:ext cx="508000" cy="485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" name="Picture 8">
            <a:extLst>
              <a:ext uri="{FF2B5EF4-FFF2-40B4-BE49-F238E27FC236}">
                <a16:creationId xmlns:a16="http://schemas.microsoft.com/office/drawing/2014/main" id="{43ED9BC3-847A-4947-9CFA-A271B653680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56605" y="2844730"/>
            <a:ext cx="796290" cy="5186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" name="Picture 12">
            <a:extLst>
              <a:ext uri="{FF2B5EF4-FFF2-40B4-BE49-F238E27FC236}">
                <a16:creationId xmlns:a16="http://schemas.microsoft.com/office/drawing/2014/main" id="{9B4D5EF2-35B9-4168-B573-0B746B64455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7100" y="3370394"/>
            <a:ext cx="495300" cy="515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" name="Picture 1">
            <a:extLst>
              <a:ext uri="{FF2B5EF4-FFF2-40B4-BE49-F238E27FC236}">
                <a16:creationId xmlns:a16="http://schemas.microsoft.com/office/drawing/2014/main" id="{03707F50-7BAC-4D79-9B1A-8954F6921F5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72175" y="5219071"/>
            <a:ext cx="517525" cy="517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" name="Picture 2">
            <a:extLst>
              <a:ext uri="{FF2B5EF4-FFF2-40B4-BE49-F238E27FC236}">
                <a16:creationId xmlns:a16="http://schemas.microsoft.com/office/drawing/2014/main" id="{09167D81-90B4-4257-9605-D013CA89E5A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7100" y="4707896"/>
            <a:ext cx="501650" cy="482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3" name="Picture 5">
            <a:extLst>
              <a:ext uri="{FF2B5EF4-FFF2-40B4-BE49-F238E27FC236}">
                <a16:creationId xmlns:a16="http://schemas.microsoft.com/office/drawing/2014/main" id="{DC4854C3-1A9D-48B6-9FE6-879CCE0E02E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29325" y="5776283"/>
            <a:ext cx="460375" cy="471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" name="Picture 13">
            <a:extLst>
              <a:ext uri="{FF2B5EF4-FFF2-40B4-BE49-F238E27FC236}">
                <a16:creationId xmlns:a16="http://schemas.microsoft.com/office/drawing/2014/main" id="{CF73CFF1-C703-4257-83A8-BE7DE0A52C2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76937" y="4156135"/>
            <a:ext cx="490538" cy="503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253876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prism isContent="1" isInverted="1"/>
      </p:transition>
    </mc:Choice>
    <mc:Fallback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: скругленные противолежащие углы 1">
            <a:extLst>
              <a:ext uri="{FF2B5EF4-FFF2-40B4-BE49-F238E27FC236}">
                <a16:creationId xmlns:a16="http://schemas.microsoft.com/office/drawing/2014/main" id="{C4AF5CEC-0BEF-43EE-A65E-D5C73740703D}"/>
              </a:ext>
            </a:extLst>
          </p:cNvPr>
          <p:cNvSpPr/>
          <p:nvPr/>
        </p:nvSpPr>
        <p:spPr>
          <a:xfrm>
            <a:off x="842742" y="179029"/>
            <a:ext cx="11175470" cy="6545327"/>
          </a:xfrm>
          <a:prstGeom prst="round2DiagRect">
            <a:avLst>
              <a:gd name="adj1" fmla="val 6129"/>
              <a:gd name="adj2" fmla="val 0"/>
            </a:avLst>
          </a:prstGeom>
          <a:solidFill>
            <a:schemeClr val="bg1"/>
          </a:solidFill>
          <a:ln w="38100">
            <a:solidFill>
              <a:srgbClr val="8EB6B1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uk-UA"/>
          </a:p>
        </p:txBody>
      </p:sp>
      <p:pic>
        <p:nvPicPr>
          <p:cNvPr id="15" name="Рисунок 14" descr="Изображение выглядит как еда&#10;&#10;Автоматически созданное описание">
            <a:extLst>
              <a:ext uri="{FF2B5EF4-FFF2-40B4-BE49-F238E27FC236}">
                <a16:creationId xmlns:a16="http://schemas.microsoft.com/office/drawing/2014/main" id="{B2E52520-ECE7-4491-8068-E19CF2275037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26" t="24070" r="8944" b="53348"/>
          <a:stretch/>
        </p:blipFill>
        <p:spPr>
          <a:xfrm rot="16200000">
            <a:off x="-3101791" y="2901784"/>
            <a:ext cx="7023190" cy="1051656"/>
          </a:xfrm>
          <a:prstGeom prst="rect">
            <a:avLst/>
          </a:prstGeom>
        </p:spPr>
      </p:pic>
      <p:pic>
        <p:nvPicPr>
          <p:cNvPr id="17" name="Рисунок 16" descr="Программист">
            <a:extLst>
              <a:ext uri="{FF2B5EF4-FFF2-40B4-BE49-F238E27FC236}">
                <a16:creationId xmlns:a16="http://schemas.microsoft.com/office/drawing/2014/main" id="{001C8466-D799-4693-8EC0-1C19621200D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-108998" y="-47165"/>
            <a:ext cx="995247" cy="995247"/>
          </a:xfrm>
          <a:prstGeom prst="rect">
            <a:avLst/>
          </a:prstGeom>
        </p:spPr>
      </p:pic>
      <p:sp>
        <p:nvSpPr>
          <p:cNvPr id="20" name="Подзаголовок 2">
            <a:extLst>
              <a:ext uri="{FF2B5EF4-FFF2-40B4-BE49-F238E27FC236}">
                <a16:creationId xmlns:a16="http://schemas.microsoft.com/office/drawing/2014/main" id="{9776BEB8-C511-4948-BDEA-7D7916AC0BF4}"/>
              </a:ext>
            </a:extLst>
          </p:cNvPr>
          <p:cNvSpPr txBox="1">
            <a:spLocks/>
          </p:cNvSpPr>
          <p:nvPr/>
        </p:nvSpPr>
        <p:spPr>
          <a:xfrm>
            <a:off x="1041165" y="445998"/>
            <a:ext cx="10778624" cy="571504"/>
          </a:xfrm>
          <a:prstGeom prst="rect">
            <a:avLst/>
          </a:prstGeom>
          <a:ln>
            <a:noFill/>
          </a:ln>
        </p:spPr>
        <p:txBody>
          <a:bodyPr>
            <a:normAutofit/>
          </a:bodyPr>
          <a:lstStyle/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uk-UA" sz="2400" b="1" i="0" u="none" strike="noStrike" kern="1200" cap="none" spc="0" normalizeH="0" baseline="0" noProof="0" dirty="0">
                <a:ln>
                  <a:noFill/>
                </a:ln>
                <a:solidFill>
                  <a:srgbClr val="000066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ППЗ загального призначення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000066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uk-UA" sz="2400" b="0" i="0" u="none" strike="noStrike" kern="1200" cap="none" spc="0" normalizeH="0" baseline="0" noProof="0" dirty="0">
              <a:ln>
                <a:noFill/>
              </a:ln>
              <a:solidFill>
                <a:schemeClr val="accent3">
                  <a:lumMod val="50000"/>
                </a:schemeClr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  <a:hlinkClick r:id="rId5" action="ppaction://hlinksldjump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uk-UA" sz="2400" b="0" i="0" u="none" strike="noStrike" kern="1200" cap="none" spc="0" normalizeH="0" baseline="0" noProof="0" dirty="0">
              <a:ln>
                <a:noFill/>
              </a:ln>
              <a:solidFill>
                <a:schemeClr val="accent3">
                  <a:lumMod val="50000"/>
                </a:schemeClr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  <a:hlinkClick r:id="rId6" action="ppaction://hlinksldjump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uk-UA" sz="2400" b="0" i="0" u="none" strike="noStrike" kern="1200" cap="none" spc="0" normalizeH="0" baseline="0" noProof="0" dirty="0">
              <a:ln>
                <a:noFill/>
              </a:ln>
              <a:solidFill>
                <a:schemeClr val="accent3">
                  <a:lumMod val="50000"/>
                </a:schemeClr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41" name="номер розділу">
            <a:hlinkClick r:id="rId7" action="ppaction://hlinksldjump"/>
            <a:extLst>
              <a:ext uri="{FF2B5EF4-FFF2-40B4-BE49-F238E27FC236}">
                <a16:creationId xmlns:a16="http://schemas.microsoft.com/office/drawing/2014/main" id="{6FD667D0-365C-48B4-BCF0-1F4DC056285C}"/>
              </a:ext>
            </a:extLst>
          </p:cNvPr>
          <p:cNvSpPr/>
          <p:nvPr/>
        </p:nvSpPr>
        <p:spPr>
          <a:xfrm>
            <a:off x="141696" y="1106797"/>
            <a:ext cx="571504" cy="571504"/>
          </a:xfrm>
          <a:prstGeom prst="ellipse">
            <a:avLst/>
          </a:prstGeom>
          <a:solidFill>
            <a:srgbClr val="009797"/>
          </a:solidFill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>
                <a:solidFill>
                  <a:schemeClr val="bg1"/>
                </a:solidFill>
              </a:rPr>
              <a:t>3</a:t>
            </a:r>
          </a:p>
        </p:txBody>
      </p:sp>
      <p:sp>
        <p:nvSpPr>
          <p:cNvPr id="22" name="кнопка: назад">
            <a:hlinkClick r:id="" action="ppaction://hlinkshowjump?jump=previousslide" highlightClick="1"/>
            <a:extLst>
              <a:ext uri="{FF2B5EF4-FFF2-40B4-BE49-F238E27FC236}">
                <a16:creationId xmlns:a16="http://schemas.microsoft.com/office/drawing/2014/main" id="{7FDBD415-254E-4B82-B542-83E23A7B3E4D}"/>
              </a:ext>
            </a:extLst>
          </p:cNvPr>
          <p:cNvSpPr/>
          <p:nvPr/>
        </p:nvSpPr>
        <p:spPr>
          <a:xfrm>
            <a:off x="10559076" y="6013869"/>
            <a:ext cx="571504" cy="571504"/>
          </a:xfrm>
          <a:prstGeom prst="actionButtonBackPrevious">
            <a:avLst/>
          </a:prstGeom>
          <a:solidFill>
            <a:srgbClr val="008080"/>
          </a:solidFill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24" name="кнопка: далее">
            <a:hlinkClick r:id="" action="ppaction://hlinkshowjump?jump=nextslide" highlightClick="1"/>
            <a:extLst>
              <a:ext uri="{FF2B5EF4-FFF2-40B4-BE49-F238E27FC236}">
                <a16:creationId xmlns:a16="http://schemas.microsoft.com/office/drawing/2014/main" id="{C83002B3-2A44-4E4D-BC28-2EB130D5A889}"/>
              </a:ext>
            </a:extLst>
          </p:cNvPr>
          <p:cNvSpPr/>
          <p:nvPr/>
        </p:nvSpPr>
        <p:spPr>
          <a:xfrm>
            <a:off x="11262686" y="5999379"/>
            <a:ext cx="571504" cy="571504"/>
          </a:xfrm>
          <a:prstGeom prst="actionButtonForwardNext">
            <a:avLst/>
          </a:prstGeom>
          <a:solidFill>
            <a:srgbClr val="008080"/>
          </a:solidFill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25" name="кнопка: домой">
            <a:hlinkClick r:id="" action="ppaction://hlinkshowjump?jump=firstslide" highlightClick="1"/>
            <a:extLst>
              <a:ext uri="{FF2B5EF4-FFF2-40B4-BE49-F238E27FC236}">
                <a16:creationId xmlns:a16="http://schemas.microsoft.com/office/drawing/2014/main" id="{E1A3C554-5EF1-4177-8FB6-178AD9DC2336}"/>
              </a:ext>
            </a:extLst>
          </p:cNvPr>
          <p:cNvSpPr/>
          <p:nvPr/>
        </p:nvSpPr>
        <p:spPr>
          <a:xfrm>
            <a:off x="103448" y="1878191"/>
            <a:ext cx="571504" cy="571504"/>
          </a:xfrm>
          <a:prstGeom prst="actionButtonHome">
            <a:avLst/>
          </a:prstGeom>
          <a:solidFill>
            <a:srgbClr val="008080"/>
          </a:solidFill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12" name="текст підказки">
            <a:extLst>
              <a:ext uri="{FF2B5EF4-FFF2-40B4-BE49-F238E27FC236}">
                <a16:creationId xmlns:a16="http://schemas.microsoft.com/office/drawing/2014/main" id="{85730174-3C2B-45F5-9B51-FAB8608754F4}"/>
              </a:ext>
            </a:extLst>
          </p:cNvPr>
          <p:cNvSpPr txBox="1">
            <a:spLocks/>
          </p:cNvSpPr>
          <p:nvPr/>
        </p:nvSpPr>
        <p:spPr>
          <a:xfrm>
            <a:off x="1110058" y="1127040"/>
            <a:ext cx="10640837" cy="4565391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342900" marR="0" lvl="0" indent="-34290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uk-UA" sz="2000" i="0" u="none" strike="noStrike" kern="1200" cap="none" spc="0" normalizeH="0" baseline="0" noProof="0" dirty="0">
              <a:ln>
                <a:noFill/>
              </a:ln>
              <a:solidFill>
                <a:srgbClr val="008080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3" name="Rectangle 4">
            <a:extLst>
              <a:ext uri="{FF2B5EF4-FFF2-40B4-BE49-F238E27FC236}">
                <a16:creationId xmlns:a16="http://schemas.microsoft.com/office/drawing/2014/main" id="{9A06396D-4454-4799-99ED-A4CCFEF438F2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41165" y="984608"/>
            <a:ext cx="10793025" cy="47089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268288" indent="-268288" defTabSz="2058988" eaLnBrk="0" hangingPunct="0">
              <a:tabLst>
                <a:tab pos="2058988" algn="l"/>
                <a:tab pos="24193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1074738" indent="-180975" defTabSz="2058988" eaLnBrk="0" hangingPunct="0">
              <a:tabLst>
                <a:tab pos="2058988" algn="l"/>
                <a:tab pos="24193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2058988" eaLnBrk="0" hangingPunct="0">
              <a:tabLst>
                <a:tab pos="2058988" algn="l"/>
                <a:tab pos="24193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2058988" eaLnBrk="0" hangingPunct="0">
              <a:tabLst>
                <a:tab pos="2058988" algn="l"/>
                <a:tab pos="24193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2058988" eaLnBrk="0" hangingPunct="0">
              <a:tabLst>
                <a:tab pos="2058988" algn="l"/>
                <a:tab pos="24193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2058988" eaLnBrk="0" fontAlgn="base" hangingPunct="0">
              <a:spcBef>
                <a:spcPct val="0"/>
              </a:spcBef>
              <a:spcAft>
                <a:spcPct val="0"/>
              </a:spcAft>
              <a:tabLst>
                <a:tab pos="2058988" algn="l"/>
                <a:tab pos="24193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2058988" eaLnBrk="0" fontAlgn="base" hangingPunct="0">
              <a:spcBef>
                <a:spcPct val="0"/>
              </a:spcBef>
              <a:spcAft>
                <a:spcPct val="0"/>
              </a:spcAft>
              <a:tabLst>
                <a:tab pos="2058988" algn="l"/>
                <a:tab pos="24193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2058988" eaLnBrk="0" fontAlgn="base" hangingPunct="0">
              <a:spcBef>
                <a:spcPct val="0"/>
              </a:spcBef>
              <a:spcAft>
                <a:spcPct val="0"/>
              </a:spcAft>
              <a:tabLst>
                <a:tab pos="2058988" algn="l"/>
                <a:tab pos="24193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2058988" eaLnBrk="0" fontAlgn="base" hangingPunct="0">
              <a:spcBef>
                <a:spcPct val="0"/>
              </a:spcBef>
              <a:spcAft>
                <a:spcPct val="0"/>
              </a:spcAft>
              <a:tabLst>
                <a:tab pos="2058988" algn="l"/>
                <a:tab pos="24193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ru-RU" altLang="uk-UA" sz="2000" b="1" dirty="0" err="1">
                <a:solidFill>
                  <a:srgbClr val="ED7D3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Редактори</a:t>
            </a:r>
            <a:r>
              <a:rPr lang="ru-RU" altLang="uk-UA" sz="2000" b="1" dirty="0">
                <a:solidFill>
                  <a:srgbClr val="ED7D3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altLang="uk-UA" sz="2000" b="1" dirty="0" err="1">
                <a:solidFill>
                  <a:srgbClr val="ED7D3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відео</a:t>
            </a:r>
            <a:r>
              <a:rPr lang="ru-RU" altLang="uk-UA" sz="2000" dirty="0">
                <a:solidFill>
                  <a:srgbClr val="ED7D3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altLang="uk-UA" sz="2000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(</a:t>
            </a:r>
            <a:r>
              <a:rPr lang="ru-RU" altLang="uk-UA" sz="2000" dirty="0" err="1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файли</a:t>
            </a:r>
            <a:r>
              <a:rPr lang="ru-RU" altLang="uk-UA" sz="2000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altLang="uk-UA" sz="2000" b="1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*.</a:t>
            </a:r>
            <a:r>
              <a:rPr lang="en-US" altLang="uk-UA" sz="2000" b="1" dirty="0" err="1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avi</a:t>
            </a:r>
            <a:r>
              <a:rPr lang="en-US" altLang="uk-UA" sz="2000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, </a:t>
            </a:r>
            <a:r>
              <a:rPr lang="en-US" altLang="uk-UA" sz="2000" b="1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*.mpg</a:t>
            </a:r>
            <a:r>
              <a:rPr lang="en-US" altLang="uk-UA" sz="2000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, </a:t>
            </a:r>
            <a:r>
              <a:rPr lang="en-US" altLang="uk-UA" sz="2000" b="1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*.</a:t>
            </a:r>
            <a:r>
              <a:rPr lang="en-US" altLang="uk-UA" sz="2000" b="1" dirty="0" err="1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wmv</a:t>
            </a:r>
            <a:r>
              <a:rPr lang="ru-RU" altLang="uk-UA" sz="2000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)</a:t>
            </a:r>
          </a:p>
          <a:p>
            <a:pPr lvl="1" eaLnBrk="1" hangingPunct="1">
              <a:spcBef>
                <a:spcPts val="1200"/>
              </a:spcBef>
            </a:pPr>
            <a:r>
              <a:rPr lang="en-US" altLang="uk-UA" sz="2000" b="1" i="1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Movie Maker </a:t>
            </a:r>
            <a:r>
              <a:rPr lang="en-US" altLang="uk-UA" sz="2000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(</a:t>
            </a:r>
            <a:r>
              <a:rPr lang="ru-RU" altLang="uk-UA" sz="2000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в </a:t>
            </a:r>
            <a:r>
              <a:rPr lang="ru-RU" altLang="uk-UA" sz="2000" dirty="0" err="1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складі</a:t>
            </a:r>
            <a:r>
              <a:rPr lang="ru-RU" altLang="uk-UA" sz="2000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altLang="uk-UA" sz="2000" i="1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Windows</a:t>
            </a:r>
            <a:r>
              <a:rPr lang="en-US" altLang="uk-UA" sz="2000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)</a:t>
            </a:r>
            <a:endParaRPr lang="en-US" altLang="uk-UA" sz="2000" b="1" dirty="0">
              <a:solidFill>
                <a:srgbClr val="00808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lvl="1" eaLnBrk="1" hangingPunct="1">
              <a:spcBef>
                <a:spcPts val="1200"/>
              </a:spcBef>
            </a:pPr>
            <a:r>
              <a:rPr lang="en-US" altLang="uk-UA" sz="2000" b="1" i="1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Pinnacle Studio             </a:t>
            </a:r>
            <a:r>
              <a:rPr lang="en-US" altLang="uk-UA" sz="2000" i="1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  <a:hlinkClick r:id="rId8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www.pinnaclesys.ru</a:t>
            </a:r>
            <a:r>
              <a:rPr lang="en-US" altLang="uk-UA" sz="2000" i="1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</a:p>
          <a:p>
            <a:pPr lvl="1" eaLnBrk="1" hangingPunct="1">
              <a:spcBef>
                <a:spcPts val="1200"/>
              </a:spcBef>
            </a:pPr>
            <a:r>
              <a:rPr lang="en-US" altLang="uk-UA" sz="2000" b="1" i="1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Adobe Premier               </a:t>
            </a:r>
            <a:r>
              <a:rPr lang="en-US" altLang="uk-UA" sz="2000" i="1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  <a:hlinkClick r:id="rId9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www.adobe.com</a:t>
            </a:r>
            <a:endParaRPr lang="en-US" altLang="uk-UA" sz="2000" i="1" dirty="0">
              <a:solidFill>
                <a:srgbClr val="00808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lvl="1" eaLnBrk="1" hangingPunct="1">
              <a:spcBef>
                <a:spcPts val="1200"/>
              </a:spcBef>
            </a:pPr>
            <a:r>
              <a:rPr lang="en-US" altLang="uk-UA" sz="2000" b="1" i="1" dirty="0" err="1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VirtualDub</a:t>
            </a:r>
            <a:r>
              <a:rPr lang="en-US" altLang="uk-UA" sz="2000" b="1" i="1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– </a:t>
            </a:r>
            <a:r>
              <a:rPr lang="ru-RU" altLang="uk-UA" sz="2000" b="1" dirty="0" err="1">
                <a:solidFill>
                  <a:srgbClr val="000066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безкоштовно</a:t>
            </a:r>
            <a:r>
              <a:rPr lang="en-US" altLang="uk-UA" sz="2000" b="1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altLang="uk-UA" sz="2000" i="1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  <a:hlinkClick r:id="rId1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www.virtualdub.org</a:t>
            </a:r>
            <a:r>
              <a:rPr lang="en-US" altLang="uk-UA" sz="2000" i="1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endParaRPr lang="en-US" altLang="uk-UA" sz="2000" b="1" dirty="0">
              <a:solidFill>
                <a:srgbClr val="00808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eaLnBrk="1" hangingPunct="1">
              <a:spcBef>
                <a:spcPts val="2400"/>
              </a:spcBef>
              <a:buFont typeface="Arial" panose="020B0604020202020204" pitchFamily="34" charset="0"/>
              <a:buChar char="•"/>
            </a:pPr>
            <a:r>
              <a:rPr lang="ru-RU" altLang="uk-UA" sz="2000" b="1" dirty="0" err="1">
                <a:solidFill>
                  <a:srgbClr val="ED7D3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Видавничі</a:t>
            </a:r>
            <a:r>
              <a:rPr lang="ru-RU" altLang="uk-UA" sz="2000" b="1" dirty="0">
                <a:solidFill>
                  <a:srgbClr val="ED7D3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altLang="uk-UA" sz="2000" b="1" dirty="0" err="1">
                <a:solidFill>
                  <a:srgbClr val="ED7D3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системи</a:t>
            </a:r>
            <a:r>
              <a:rPr lang="ru-RU" altLang="uk-UA" sz="2000" dirty="0">
                <a:solidFill>
                  <a:srgbClr val="ED7D3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altLang="uk-UA" sz="2000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– для </a:t>
            </a:r>
            <a:r>
              <a:rPr lang="ru-RU" altLang="uk-UA" sz="2000" dirty="0" err="1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підготовки</a:t>
            </a:r>
            <a:r>
              <a:rPr lang="ru-RU" altLang="uk-UA" sz="2000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altLang="uk-UA" sz="2000" dirty="0" err="1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друкованих</a:t>
            </a:r>
            <a:r>
              <a:rPr lang="ru-RU" altLang="uk-UA" sz="2000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altLang="uk-UA" sz="2000" dirty="0" err="1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матеріалів</a:t>
            </a:r>
            <a:r>
              <a:rPr lang="ru-RU" altLang="uk-UA" sz="2000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(газет, книг, </a:t>
            </a:r>
            <a:r>
              <a:rPr lang="ru-RU" altLang="uk-UA" sz="2000" dirty="0" err="1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буклетів</a:t>
            </a:r>
            <a:r>
              <a:rPr lang="ru-RU" altLang="uk-UA" sz="2000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)</a:t>
            </a:r>
          </a:p>
          <a:p>
            <a:pPr lvl="1" eaLnBrk="1" hangingPunct="1">
              <a:spcBef>
                <a:spcPts val="1200"/>
              </a:spcBef>
            </a:pPr>
            <a:r>
              <a:rPr lang="en-US" altLang="uk-UA" sz="2000" b="1" i="1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Microsoft Publisher</a:t>
            </a:r>
          </a:p>
          <a:p>
            <a:pPr lvl="1" eaLnBrk="1" hangingPunct="1">
              <a:spcBef>
                <a:spcPts val="1200"/>
              </a:spcBef>
            </a:pPr>
            <a:r>
              <a:rPr lang="en-US" altLang="uk-UA" sz="2000" b="1" i="1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QuarkXPress   </a:t>
            </a:r>
            <a:r>
              <a:rPr lang="en-US" altLang="uk-UA" sz="2000" i="1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  <a:hlinkClick r:id="rId11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www.quark.com</a:t>
            </a:r>
            <a:r>
              <a:rPr lang="en-US" altLang="uk-UA" sz="2000" i="1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endParaRPr lang="ru-RU" altLang="uk-UA" sz="2000" dirty="0">
              <a:solidFill>
                <a:srgbClr val="00808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lvl="1" eaLnBrk="1" hangingPunct="1">
              <a:spcBef>
                <a:spcPts val="1200"/>
              </a:spcBef>
            </a:pPr>
            <a:r>
              <a:rPr lang="en-US" altLang="uk-UA" sz="2000" b="1" i="1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Adobe InDesign   </a:t>
            </a:r>
            <a:r>
              <a:rPr lang="en-US" altLang="uk-UA" sz="2000" i="1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  <a:hlinkClick r:id="rId9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www.adobe.com</a:t>
            </a:r>
            <a:endParaRPr lang="en-US" altLang="uk-UA" sz="2000" i="1" dirty="0">
              <a:solidFill>
                <a:srgbClr val="00808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lvl="1" eaLnBrk="1" hangingPunct="1">
              <a:spcBef>
                <a:spcPts val="1200"/>
              </a:spcBef>
            </a:pPr>
            <a:r>
              <a:rPr lang="en-US" altLang="uk-UA" sz="2000" b="1" i="1" dirty="0" err="1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Scribus</a:t>
            </a:r>
            <a:r>
              <a:rPr lang="en-US" altLang="uk-UA" sz="2000" b="1" i="1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 –  </a:t>
            </a:r>
            <a:r>
              <a:rPr lang="ru-RU" altLang="uk-UA" sz="2000" b="1" dirty="0" err="1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безкоштовно</a:t>
            </a:r>
            <a:r>
              <a:rPr lang="en-US" altLang="uk-UA" sz="2000" b="1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altLang="uk-UA" sz="2000" i="1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  <a:hlinkClick r:id="rId1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www.scribus.net</a:t>
            </a:r>
            <a:r>
              <a:rPr lang="en-US" altLang="uk-UA" sz="2000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</a:p>
        </p:txBody>
      </p:sp>
      <p:pic>
        <p:nvPicPr>
          <p:cNvPr id="19" name="Picture 16">
            <a:extLst>
              <a:ext uri="{FF2B5EF4-FFF2-40B4-BE49-F238E27FC236}">
                <a16:creationId xmlns:a16="http://schemas.microsoft.com/office/drawing/2014/main" id="{8BF18D6D-1C49-4D50-892E-E97BAEC3254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54662" y="1748668"/>
            <a:ext cx="439738" cy="468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" name="Picture 2">
            <a:extLst>
              <a:ext uri="{FF2B5EF4-FFF2-40B4-BE49-F238E27FC236}">
                <a16:creationId xmlns:a16="http://schemas.microsoft.com/office/drawing/2014/main" id="{0362A80E-F57B-4A66-8D5A-C9F3E8DFEAA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54662" y="4810165"/>
            <a:ext cx="461963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" name="Picture 4">
            <a:extLst>
              <a:ext uri="{FF2B5EF4-FFF2-40B4-BE49-F238E27FC236}">
                <a16:creationId xmlns:a16="http://schemas.microsoft.com/office/drawing/2014/main" id="{1A73B3F6-0827-4CBA-A433-0724DD0B504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54662" y="4356629"/>
            <a:ext cx="452438" cy="449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" name="Picture 5">
            <a:extLst>
              <a:ext uri="{FF2B5EF4-FFF2-40B4-BE49-F238E27FC236}">
                <a16:creationId xmlns:a16="http://schemas.microsoft.com/office/drawing/2014/main" id="{D641D907-D8FD-4215-8D33-BADEE29CC6E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10212" y="2238276"/>
            <a:ext cx="525463" cy="515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" name="Picture 6">
            <a:extLst>
              <a:ext uri="{FF2B5EF4-FFF2-40B4-BE49-F238E27FC236}">
                <a16:creationId xmlns:a16="http://schemas.microsoft.com/office/drawing/2014/main" id="{541DE911-8B37-43A1-AD5F-3BF76BF79EE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1325" y="3819177"/>
            <a:ext cx="558800" cy="590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" name="Picture 12">
            <a:extLst>
              <a:ext uri="{FF2B5EF4-FFF2-40B4-BE49-F238E27FC236}">
                <a16:creationId xmlns:a16="http://schemas.microsoft.com/office/drawing/2014/main" id="{81BA206A-2884-4ED4-9A8F-055CF7DD252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54662" y="5311595"/>
            <a:ext cx="504825" cy="503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" name="Picture 14">
            <a:extLst>
              <a:ext uri="{FF2B5EF4-FFF2-40B4-BE49-F238E27FC236}">
                <a16:creationId xmlns:a16="http://schemas.microsoft.com/office/drawing/2014/main" id="{9BA599BF-1982-4D9B-84FA-FD790E4F6D2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2275" y="2779614"/>
            <a:ext cx="582612" cy="582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" name="Picture 15">
            <a:extLst>
              <a:ext uri="{FF2B5EF4-FFF2-40B4-BE49-F238E27FC236}">
                <a16:creationId xmlns:a16="http://schemas.microsoft.com/office/drawing/2014/main" id="{5CC57747-B725-4622-81B7-542FBCC1E0A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7452" y="1324337"/>
            <a:ext cx="434975" cy="463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899811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prism isContent="1" isInverted="1"/>
      </p:transition>
    </mc:Choice>
    <mc:Fallback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: скругленные противолежащие углы 1">
            <a:extLst>
              <a:ext uri="{FF2B5EF4-FFF2-40B4-BE49-F238E27FC236}">
                <a16:creationId xmlns:a16="http://schemas.microsoft.com/office/drawing/2014/main" id="{C4AF5CEC-0BEF-43EE-A65E-D5C73740703D}"/>
              </a:ext>
            </a:extLst>
          </p:cNvPr>
          <p:cNvSpPr/>
          <p:nvPr/>
        </p:nvSpPr>
        <p:spPr>
          <a:xfrm>
            <a:off x="842742" y="179029"/>
            <a:ext cx="11175470" cy="6545327"/>
          </a:xfrm>
          <a:prstGeom prst="round2DiagRect">
            <a:avLst>
              <a:gd name="adj1" fmla="val 6129"/>
              <a:gd name="adj2" fmla="val 0"/>
            </a:avLst>
          </a:prstGeom>
          <a:solidFill>
            <a:schemeClr val="bg1"/>
          </a:solidFill>
          <a:ln w="38100">
            <a:solidFill>
              <a:srgbClr val="8EB6B1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uk-UA"/>
          </a:p>
        </p:txBody>
      </p:sp>
      <p:pic>
        <p:nvPicPr>
          <p:cNvPr id="15" name="Рисунок 14" descr="Изображение выглядит как еда&#10;&#10;Автоматически созданное описание">
            <a:extLst>
              <a:ext uri="{FF2B5EF4-FFF2-40B4-BE49-F238E27FC236}">
                <a16:creationId xmlns:a16="http://schemas.microsoft.com/office/drawing/2014/main" id="{B2E52520-ECE7-4491-8068-E19CF2275037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26" t="24070" r="8944" b="53348"/>
          <a:stretch/>
        </p:blipFill>
        <p:spPr>
          <a:xfrm rot="16200000">
            <a:off x="-3101791" y="2901784"/>
            <a:ext cx="7023190" cy="1051656"/>
          </a:xfrm>
          <a:prstGeom prst="rect">
            <a:avLst/>
          </a:prstGeom>
        </p:spPr>
      </p:pic>
      <p:pic>
        <p:nvPicPr>
          <p:cNvPr id="17" name="Рисунок 16" descr="Программист">
            <a:extLst>
              <a:ext uri="{FF2B5EF4-FFF2-40B4-BE49-F238E27FC236}">
                <a16:creationId xmlns:a16="http://schemas.microsoft.com/office/drawing/2014/main" id="{001C8466-D799-4693-8EC0-1C19621200D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-108998" y="-47165"/>
            <a:ext cx="995247" cy="995247"/>
          </a:xfrm>
          <a:prstGeom prst="rect">
            <a:avLst/>
          </a:prstGeom>
        </p:spPr>
      </p:pic>
      <p:sp>
        <p:nvSpPr>
          <p:cNvPr id="41" name="номер розділу">
            <a:hlinkClick r:id="rId5" action="ppaction://hlinksldjump"/>
            <a:extLst>
              <a:ext uri="{FF2B5EF4-FFF2-40B4-BE49-F238E27FC236}">
                <a16:creationId xmlns:a16="http://schemas.microsoft.com/office/drawing/2014/main" id="{6FD667D0-365C-48B4-BCF0-1F4DC056285C}"/>
              </a:ext>
            </a:extLst>
          </p:cNvPr>
          <p:cNvSpPr/>
          <p:nvPr/>
        </p:nvSpPr>
        <p:spPr>
          <a:xfrm>
            <a:off x="141696" y="1106797"/>
            <a:ext cx="571504" cy="571504"/>
          </a:xfrm>
          <a:prstGeom prst="ellipse">
            <a:avLst/>
          </a:prstGeom>
          <a:solidFill>
            <a:srgbClr val="009797"/>
          </a:solidFill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>
                <a:solidFill>
                  <a:schemeClr val="bg1"/>
                </a:solidFill>
              </a:rPr>
              <a:t>3</a:t>
            </a:r>
          </a:p>
        </p:txBody>
      </p:sp>
      <p:sp>
        <p:nvSpPr>
          <p:cNvPr id="22" name="кнопка: назад">
            <a:hlinkClick r:id="" action="ppaction://hlinkshowjump?jump=previousslide" highlightClick="1"/>
            <a:extLst>
              <a:ext uri="{FF2B5EF4-FFF2-40B4-BE49-F238E27FC236}">
                <a16:creationId xmlns:a16="http://schemas.microsoft.com/office/drawing/2014/main" id="{7FDBD415-254E-4B82-B542-83E23A7B3E4D}"/>
              </a:ext>
            </a:extLst>
          </p:cNvPr>
          <p:cNvSpPr/>
          <p:nvPr/>
        </p:nvSpPr>
        <p:spPr>
          <a:xfrm>
            <a:off x="10559076" y="6013869"/>
            <a:ext cx="571504" cy="571504"/>
          </a:xfrm>
          <a:prstGeom prst="actionButtonBackPrevious">
            <a:avLst/>
          </a:prstGeom>
          <a:solidFill>
            <a:srgbClr val="008080"/>
          </a:solidFill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24" name="кнопка: далее">
            <a:hlinkClick r:id="" action="ppaction://hlinkshowjump?jump=nextslide" highlightClick="1"/>
            <a:extLst>
              <a:ext uri="{FF2B5EF4-FFF2-40B4-BE49-F238E27FC236}">
                <a16:creationId xmlns:a16="http://schemas.microsoft.com/office/drawing/2014/main" id="{C83002B3-2A44-4E4D-BC28-2EB130D5A889}"/>
              </a:ext>
            </a:extLst>
          </p:cNvPr>
          <p:cNvSpPr/>
          <p:nvPr/>
        </p:nvSpPr>
        <p:spPr>
          <a:xfrm>
            <a:off x="11262686" y="5999379"/>
            <a:ext cx="571504" cy="571504"/>
          </a:xfrm>
          <a:prstGeom prst="actionButtonForwardNext">
            <a:avLst/>
          </a:prstGeom>
          <a:solidFill>
            <a:srgbClr val="008080"/>
          </a:solidFill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25" name="кнопка: домой">
            <a:hlinkClick r:id="" action="ppaction://hlinkshowjump?jump=firstslide" highlightClick="1"/>
            <a:extLst>
              <a:ext uri="{FF2B5EF4-FFF2-40B4-BE49-F238E27FC236}">
                <a16:creationId xmlns:a16="http://schemas.microsoft.com/office/drawing/2014/main" id="{E1A3C554-5EF1-4177-8FB6-178AD9DC2336}"/>
              </a:ext>
            </a:extLst>
          </p:cNvPr>
          <p:cNvSpPr/>
          <p:nvPr/>
        </p:nvSpPr>
        <p:spPr>
          <a:xfrm>
            <a:off x="103448" y="1878191"/>
            <a:ext cx="571504" cy="571504"/>
          </a:xfrm>
          <a:prstGeom prst="actionButtonHome">
            <a:avLst/>
          </a:prstGeom>
          <a:solidFill>
            <a:srgbClr val="008080"/>
          </a:solidFill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12" name="текст підказки">
            <a:extLst>
              <a:ext uri="{FF2B5EF4-FFF2-40B4-BE49-F238E27FC236}">
                <a16:creationId xmlns:a16="http://schemas.microsoft.com/office/drawing/2014/main" id="{85730174-3C2B-45F5-9B51-FAB8608754F4}"/>
              </a:ext>
            </a:extLst>
          </p:cNvPr>
          <p:cNvSpPr txBox="1">
            <a:spLocks/>
          </p:cNvSpPr>
          <p:nvPr/>
        </p:nvSpPr>
        <p:spPr>
          <a:xfrm>
            <a:off x="1065175" y="1280515"/>
            <a:ext cx="10640837" cy="4565391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342900" marR="0" lvl="0" indent="-34290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uk-UA" sz="2000" i="0" u="none" strike="noStrike" kern="1200" cap="none" spc="0" normalizeH="0" baseline="0" noProof="0" dirty="0">
              <a:ln>
                <a:noFill/>
              </a:ln>
              <a:solidFill>
                <a:srgbClr val="008080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1" name="Rectangle 4">
            <a:extLst>
              <a:ext uri="{FF2B5EF4-FFF2-40B4-BE49-F238E27FC236}">
                <a16:creationId xmlns:a16="http://schemas.microsoft.com/office/drawing/2014/main" id="{4BCBF567-5D01-4F45-87F0-3AA380639A08}"/>
              </a:ext>
            </a:extLst>
          </p:cNvPr>
          <p:cNvSpPr>
            <a:spLocks noChangeArrowheads="1"/>
          </p:cNvSpPr>
          <p:nvPr/>
        </p:nvSpPr>
        <p:spPr bwMode="auto">
          <a:xfrm>
            <a:off x="1298568" y="1268631"/>
            <a:ext cx="10778623" cy="40934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268288" indent="-268288" defTabSz="2058988" eaLnBrk="0" hangingPunct="0">
              <a:tabLst>
                <a:tab pos="2058988" algn="l"/>
                <a:tab pos="24193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1069975" indent="-176213" defTabSz="2058988" eaLnBrk="0" hangingPunct="0">
              <a:tabLst>
                <a:tab pos="2058988" algn="l"/>
                <a:tab pos="24193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2058988" eaLnBrk="0" hangingPunct="0">
              <a:tabLst>
                <a:tab pos="2058988" algn="l"/>
                <a:tab pos="24193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2058988" eaLnBrk="0" hangingPunct="0">
              <a:tabLst>
                <a:tab pos="2058988" algn="l"/>
                <a:tab pos="24193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2058988" eaLnBrk="0" hangingPunct="0">
              <a:tabLst>
                <a:tab pos="2058988" algn="l"/>
                <a:tab pos="24193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2058988" eaLnBrk="0" fontAlgn="base" hangingPunct="0">
              <a:spcBef>
                <a:spcPct val="0"/>
              </a:spcBef>
              <a:spcAft>
                <a:spcPct val="0"/>
              </a:spcAft>
              <a:tabLst>
                <a:tab pos="2058988" algn="l"/>
                <a:tab pos="24193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2058988" eaLnBrk="0" fontAlgn="base" hangingPunct="0">
              <a:spcBef>
                <a:spcPct val="0"/>
              </a:spcBef>
              <a:spcAft>
                <a:spcPct val="0"/>
              </a:spcAft>
              <a:tabLst>
                <a:tab pos="2058988" algn="l"/>
                <a:tab pos="24193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2058988" eaLnBrk="0" fontAlgn="base" hangingPunct="0">
              <a:spcBef>
                <a:spcPct val="0"/>
              </a:spcBef>
              <a:spcAft>
                <a:spcPct val="0"/>
              </a:spcAft>
              <a:tabLst>
                <a:tab pos="2058988" algn="l"/>
                <a:tab pos="24193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2058988" eaLnBrk="0" fontAlgn="base" hangingPunct="0">
              <a:spcBef>
                <a:spcPct val="0"/>
              </a:spcBef>
              <a:spcAft>
                <a:spcPct val="0"/>
              </a:spcAft>
              <a:tabLst>
                <a:tab pos="2058988" algn="l"/>
                <a:tab pos="24193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ts val="1200"/>
              </a:spcBef>
              <a:buFont typeface="Wingdings" panose="05000000000000000000" pitchFamily="2" charset="2"/>
              <a:buChar char="§"/>
            </a:pPr>
            <a:r>
              <a:rPr lang="ru-RU" altLang="uk-UA" sz="2000" b="1" dirty="0" err="1">
                <a:solidFill>
                  <a:srgbClr val="ED7D3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Електронні</a:t>
            </a:r>
            <a:r>
              <a:rPr lang="ru-RU" altLang="uk-UA" sz="2000" b="1" dirty="0">
                <a:solidFill>
                  <a:srgbClr val="ED7D3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altLang="uk-UA" sz="2000" b="1" dirty="0" err="1">
                <a:solidFill>
                  <a:srgbClr val="ED7D3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таблиці</a:t>
            </a:r>
            <a:r>
              <a:rPr lang="ru-RU" altLang="uk-UA" sz="2000" b="1" dirty="0">
                <a:solidFill>
                  <a:srgbClr val="ED7D3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altLang="uk-UA" sz="2000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–</a:t>
            </a:r>
            <a:r>
              <a:rPr lang="en-US" altLang="uk-UA" sz="2000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altLang="uk-UA" sz="2000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для </a:t>
            </a:r>
            <a:r>
              <a:rPr lang="ru-RU" altLang="uk-UA" sz="2000" dirty="0" err="1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виконання</a:t>
            </a:r>
            <a:r>
              <a:rPr lang="ru-RU" altLang="uk-UA" sz="2000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altLang="uk-UA" sz="2000" dirty="0" err="1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розрахунків</a:t>
            </a:r>
            <a:r>
              <a:rPr lang="ru-RU" altLang="uk-UA" sz="2000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з </a:t>
            </a:r>
            <a:r>
              <a:rPr lang="ru-RU" altLang="uk-UA" sz="2000" dirty="0" err="1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табличними</a:t>
            </a:r>
            <a:r>
              <a:rPr lang="ru-RU" altLang="uk-UA" sz="2000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altLang="uk-UA" sz="2000" dirty="0" err="1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даними</a:t>
            </a:r>
            <a:endParaRPr lang="ru-RU" altLang="uk-UA" sz="2000" dirty="0">
              <a:solidFill>
                <a:srgbClr val="00808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lvl="1" eaLnBrk="1" hangingPunct="1">
              <a:spcBef>
                <a:spcPts val="1200"/>
              </a:spcBef>
            </a:pPr>
            <a:r>
              <a:rPr lang="en-US" altLang="uk-UA" sz="2000" b="1" i="1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Microsoft Excel</a:t>
            </a:r>
            <a:r>
              <a:rPr lang="ru-RU" altLang="uk-UA" sz="2000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– </a:t>
            </a:r>
            <a:r>
              <a:rPr lang="ru-RU" altLang="uk-UA" sz="2000" dirty="0" err="1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файли</a:t>
            </a:r>
            <a:r>
              <a:rPr lang="ru-RU" altLang="uk-UA" sz="2000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altLang="uk-UA" sz="2000" b="1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*.</a:t>
            </a:r>
            <a:r>
              <a:rPr lang="en-US" altLang="uk-UA" sz="2000" b="1" dirty="0" err="1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xls</a:t>
            </a:r>
            <a:r>
              <a:rPr lang="en-US" altLang="uk-UA" sz="2000" b="1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, *.xlsx</a:t>
            </a:r>
          </a:p>
          <a:p>
            <a:pPr lvl="1" eaLnBrk="1" hangingPunct="1">
              <a:spcBef>
                <a:spcPts val="1200"/>
              </a:spcBef>
            </a:pPr>
            <a:r>
              <a:rPr lang="en-US" altLang="uk-UA" sz="2000" b="1" i="1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OpenOffice Calc </a:t>
            </a:r>
            <a:r>
              <a:rPr lang="en-US" altLang="uk-UA" sz="2000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– </a:t>
            </a:r>
            <a:r>
              <a:rPr lang="ru-RU" altLang="uk-UA" sz="2000" dirty="0" err="1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файли</a:t>
            </a:r>
            <a:r>
              <a:rPr lang="ru-RU" altLang="uk-UA" sz="2000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altLang="uk-UA" sz="2000" b="1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*.</a:t>
            </a:r>
            <a:r>
              <a:rPr lang="en-US" altLang="uk-UA" sz="2000" b="1" dirty="0" err="1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ods</a:t>
            </a:r>
            <a:r>
              <a:rPr lang="en-US" altLang="uk-UA" sz="2000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– </a:t>
            </a:r>
            <a:r>
              <a:rPr lang="ru-RU" altLang="uk-UA" sz="2000" b="1" dirty="0" err="1">
                <a:solidFill>
                  <a:srgbClr val="000066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безкоштовно</a:t>
            </a:r>
            <a:endParaRPr lang="en-US" altLang="uk-UA" sz="2000" b="1" dirty="0">
              <a:solidFill>
                <a:srgbClr val="000066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eaLnBrk="1" hangingPunct="1">
              <a:spcBef>
                <a:spcPts val="1200"/>
              </a:spcBef>
              <a:buFont typeface="Wingdings" panose="05000000000000000000" pitchFamily="2" charset="2"/>
              <a:buChar char="§"/>
            </a:pPr>
            <a:r>
              <a:rPr lang="ru-RU" altLang="uk-UA" sz="2000" b="1" dirty="0" err="1">
                <a:solidFill>
                  <a:srgbClr val="ED7D3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Системи</a:t>
            </a:r>
            <a:r>
              <a:rPr lang="ru-RU" altLang="uk-UA" sz="2000" b="1" dirty="0">
                <a:solidFill>
                  <a:srgbClr val="ED7D3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altLang="uk-UA" sz="2000" b="1" dirty="0" err="1">
                <a:solidFill>
                  <a:srgbClr val="ED7D3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управління</a:t>
            </a:r>
            <a:r>
              <a:rPr lang="ru-RU" altLang="uk-UA" sz="2000" b="1" dirty="0">
                <a:solidFill>
                  <a:srgbClr val="ED7D3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базами </a:t>
            </a:r>
            <a:r>
              <a:rPr lang="ru-RU" altLang="uk-UA" sz="2000" b="1" dirty="0" err="1">
                <a:solidFill>
                  <a:srgbClr val="ED7D3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данних</a:t>
            </a:r>
            <a:endParaRPr lang="ru-RU" altLang="uk-UA" sz="2000" b="1" dirty="0">
              <a:solidFill>
                <a:srgbClr val="ED7D3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lvl="1" eaLnBrk="1" hangingPunct="1">
              <a:spcBef>
                <a:spcPts val="1200"/>
              </a:spcBef>
            </a:pPr>
            <a:r>
              <a:rPr lang="en-US" altLang="uk-UA" sz="2000" b="1" i="1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Microsoft Access</a:t>
            </a:r>
            <a:r>
              <a:rPr lang="en-US" altLang="uk-UA" sz="2000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altLang="uk-UA" sz="2000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– </a:t>
            </a:r>
            <a:r>
              <a:rPr lang="ru-RU" altLang="uk-UA" sz="2000" dirty="0" err="1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файли</a:t>
            </a:r>
            <a:r>
              <a:rPr lang="ru-RU" altLang="uk-UA" sz="2000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altLang="uk-UA" sz="2000" b="1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*.</a:t>
            </a:r>
            <a:r>
              <a:rPr lang="en-US" altLang="uk-UA" sz="2000" b="1" dirty="0" err="1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mdb</a:t>
            </a:r>
            <a:r>
              <a:rPr lang="en-US" altLang="uk-UA" sz="2000" b="1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, *.</a:t>
            </a:r>
            <a:r>
              <a:rPr lang="en-US" altLang="uk-UA" sz="2000" b="1" dirty="0" err="1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accdb</a:t>
            </a:r>
            <a:endParaRPr lang="ru-RU" altLang="uk-UA" sz="2000" dirty="0">
              <a:solidFill>
                <a:srgbClr val="00808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lvl="1" eaLnBrk="1" hangingPunct="1">
              <a:spcBef>
                <a:spcPts val="1200"/>
              </a:spcBef>
            </a:pPr>
            <a:r>
              <a:rPr lang="en-US" altLang="uk-UA" sz="2000" b="1" i="1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OpenOffice Base </a:t>
            </a:r>
            <a:r>
              <a:rPr lang="en-US" altLang="uk-UA" sz="2000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– </a:t>
            </a:r>
            <a:r>
              <a:rPr lang="ru-RU" altLang="uk-UA" sz="2000" dirty="0" err="1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файли</a:t>
            </a:r>
            <a:r>
              <a:rPr lang="ru-RU" altLang="uk-UA" sz="2000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altLang="uk-UA" sz="2000" b="1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*.</a:t>
            </a:r>
            <a:r>
              <a:rPr lang="en-US" altLang="uk-UA" sz="2000" b="1" dirty="0" err="1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odb</a:t>
            </a:r>
            <a:r>
              <a:rPr lang="en-US" altLang="uk-UA" sz="2000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– </a:t>
            </a:r>
            <a:r>
              <a:rPr lang="ru-RU" altLang="uk-UA" sz="2000" b="1" dirty="0" err="1">
                <a:solidFill>
                  <a:srgbClr val="000066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безкоштовно</a:t>
            </a:r>
            <a:endParaRPr lang="en-US" altLang="uk-UA" sz="2000" b="1" dirty="0">
              <a:solidFill>
                <a:srgbClr val="000066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eaLnBrk="1" hangingPunct="1">
              <a:spcBef>
                <a:spcPts val="1200"/>
              </a:spcBef>
              <a:buFont typeface="Wingdings" panose="05000000000000000000" pitchFamily="2" charset="2"/>
              <a:buChar char="§"/>
            </a:pPr>
            <a:r>
              <a:rPr lang="ru-RU" altLang="uk-UA" sz="2000" b="1" dirty="0" err="1">
                <a:solidFill>
                  <a:srgbClr val="ED7D3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Створення</a:t>
            </a:r>
            <a:r>
              <a:rPr lang="ru-RU" altLang="uk-UA" sz="2000" b="1" dirty="0">
                <a:solidFill>
                  <a:srgbClr val="ED7D3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altLang="uk-UA" sz="2000" b="1" dirty="0" err="1">
                <a:solidFill>
                  <a:srgbClr val="ED7D3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презентацій</a:t>
            </a:r>
            <a:endParaRPr lang="ru-RU" altLang="uk-UA" sz="2000" b="1" dirty="0">
              <a:solidFill>
                <a:srgbClr val="ED7D3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lvl="1" eaLnBrk="1" hangingPunct="1">
              <a:spcBef>
                <a:spcPts val="1200"/>
              </a:spcBef>
            </a:pPr>
            <a:r>
              <a:rPr lang="en-US" altLang="uk-UA" sz="2000" b="1" i="1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Microsoft PowerPoint</a:t>
            </a:r>
            <a:r>
              <a:rPr lang="en-US" altLang="uk-UA" sz="2000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altLang="uk-UA" sz="2000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– </a:t>
            </a:r>
            <a:r>
              <a:rPr lang="ru-RU" altLang="uk-UA" sz="2000" dirty="0" err="1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файли</a:t>
            </a:r>
            <a:r>
              <a:rPr lang="ru-RU" altLang="uk-UA" sz="2000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altLang="uk-UA" sz="2000" b="1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*.ppt, *.pptx</a:t>
            </a:r>
            <a:endParaRPr lang="ru-RU" altLang="uk-UA" sz="2000" dirty="0">
              <a:solidFill>
                <a:srgbClr val="00808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lvl="1" eaLnBrk="1" hangingPunct="1">
              <a:spcBef>
                <a:spcPts val="1200"/>
              </a:spcBef>
            </a:pPr>
            <a:r>
              <a:rPr lang="en-US" altLang="uk-UA" sz="2000" b="1" i="1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OpenOffice Impress </a:t>
            </a:r>
            <a:r>
              <a:rPr lang="en-US" altLang="uk-UA" sz="2000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– </a:t>
            </a:r>
            <a:r>
              <a:rPr lang="ru-RU" altLang="uk-UA" sz="2000" dirty="0" err="1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файли</a:t>
            </a:r>
            <a:r>
              <a:rPr lang="ru-RU" altLang="uk-UA" sz="2000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altLang="uk-UA" sz="2000" b="1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*.</a:t>
            </a:r>
            <a:r>
              <a:rPr lang="en-US" altLang="uk-UA" sz="2000" b="1" dirty="0" err="1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odp</a:t>
            </a:r>
            <a:r>
              <a:rPr lang="en-US" altLang="uk-UA" sz="2000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– </a:t>
            </a:r>
            <a:r>
              <a:rPr lang="ru-RU" altLang="uk-UA" sz="2000" b="1" dirty="0" err="1">
                <a:solidFill>
                  <a:srgbClr val="000066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безкоштовно</a:t>
            </a:r>
            <a:endParaRPr lang="en-US" altLang="uk-UA" sz="2000" b="1" dirty="0">
              <a:solidFill>
                <a:srgbClr val="000066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13" name="Picture 7">
            <a:extLst>
              <a:ext uri="{FF2B5EF4-FFF2-40B4-BE49-F238E27FC236}">
                <a16:creationId xmlns:a16="http://schemas.microsoft.com/office/drawing/2014/main" id="{1E281003-22F0-401F-8FEA-FA035E93763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1967" y="4467828"/>
            <a:ext cx="573087" cy="550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8">
            <a:extLst>
              <a:ext uri="{FF2B5EF4-FFF2-40B4-BE49-F238E27FC236}">
                <a16:creationId xmlns:a16="http://schemas.microsoft.com/office/drawing/2014/main" id="{01C25035-3524-4AEA-B8BC-EBA28F8EE83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1967" y="3047992"/>
            <a:ext cx="539750" cy="550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Picture 9">
            <a:extLst>
              <a:ext uri="{FF2B5EF4-FFF2-40B4-BE49-F238E27FC236}">
                <a16:creationId xmlns:a16="http://schemas.microsoft.com/office/drawing/2014/main" id="{98A83C39-83B7-4722-9BAC-FAEB4F028A4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1967" y="1678301"/>
            <a:ext cx="561975" cy="530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Picture 10">
            <a:extLst>
              <a:ext uri="{FF2B5EF4-FFF2-40B4-BE49-F238E27FC236}">
                <a16:creationId xmlns:a16="http://schemas.microsoft.com/office/drawing/2014/main" id="{F666AC1C-1640-478C-A257-3AB6BFB2F4D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1967" y="2214386"/>
            <a:ext cx="485775" cy="487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" name="Picture 11">
            <a:extLst>
              <a:ext uri="{FF2B5EF4-FFF2-40B4-BE49-F238E27FC236}">
                <a16:creationId xmlns:a16="http://schemas.microsoft.com/office/drawing/2014/main" id="{47FDBD26-FB02-4805-9F99-CCD5664F0F7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4192" y="3597925"/>
            <a:ext cx="476250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" name="Picture 12">
            <a:extLst>
              <a:ext uri="{FF2B5EF4-FFF2-40B4-BE49-F238E27FC236}">
                <a16:creationId xmlns:a16="http://schemas.microsoft.com/office/drawing/2014/main" id="{F99E6D33-6FD6-4301-AD17-35DD486FE9B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29117" y="5041798"/>
            <a:ext cx="476250" cy="498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" name="Подзаголовок 2">
            <a:extLst>
              <a:ext uri="{FF2B5EF4-FFF2-40B4-BE49-F238E27FC236}">
                <a16:creationId xmlns:a16="http://schemas.microsoft.com/office/drawing/2014/main" id="{877D40F4-04E1-4623-9A91-361004A2548A}"/>
              </a:ext>
            </a:extLst>
          </p:cNvPr>
          <p:cNvSpPr txBox="1">
            <a:spLocks/>
          </p:cNvSpPr>
          <p:nvPr/>
        </p:nvSpPr>
        <p:spPr>
          <a:xfrm>
            <a:off x="1041165" y="445998"/>
            <a:ext cx="10778624" cy="571504"/>
          </a:xfrm>
          <a:prstGeom prst="rect">
            <a:avLst/>
          </a:prstGeom>
          <a:ln>
            <a:noFill/>
          </a:ln>
        </p:spPr>
        <p:txBody>
          <a:bodyPr>
            <a:normAutofit/>
          </a:bodyPr>
          <a:lstStyle/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uk-UA" sz="2400" b="1" i="0" u="none" strike="noStrike" kern="1200" cap="none" spc="0" normalizeH="0" baseline="0" noProof="0" dirty="0">
                <a:ln>
                  <a:noFill/>
                </a:ln>
                <a:solidFill>
                  <a:srgbClr val="000066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ППЗ загального призначення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000066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uk-UA" sz="2400" b="0" i="0" u="none" strike="noStrike" kern="1200" cap="none" spc="0" normalizeH="0" baseline="0" noProof="0" dirty="0">
              <a:ln>
                <a:noFill/>
              </a:ln>
              <a:solidFill>
                <a:schemeClr val="accent3">
                  <a:lumMod val="50000"/>
                </a:schemeClr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  <a:hlinkClick r:id="rId12" action="ppaction://hlinksldjump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uk-UA" sz="2400" b="0" i="0" u="none" strike="noStrike" kern="1200" cap="none" spc="0" normalizeH="0" baseline="0" noProof="0" dirty="0">
              <a:ln>
                <a:noFill/>
              </a:ln>
              <a:solidFill>
                <a:schemeClr val="accent3">
                  <a:lumMod val="50000"/>
                </a:schemeClr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  <a:hlinkClick r:id="rId13" action="ppaction://hlinksldjump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uk-UA" sz="2400" b="0" i="0" u="none" strike="noStrike" kern="1200" cap="none" spc="0" normalizeH="0" baseline="0" noProof="0" dirty="0">
              <a:ln>
                <a:noFill/>
              </a:ln>
              <a:solidFill>
                <a:schemeClr val="accent3">
                  <a:lumMod val="50000"/>
                </a:schemeClr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576745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prism isContent="1" isInverted="1"/>
      </p:transition>
    </mc:Choice>
    <mc:Fallback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: скругленные противолежащие углы 1">
            <a:extLst>
              <a:ext uri="{FF2B5EF4-FFF2-40B4-BE49-F238E27FC236}">
                <a16:creationId xmlns:a16="http://schemas.microsoft.com/office/drawing/2014/main" id="{C4AF5CEC-0BEF-43EE-A65E-D5C73740703D}"/>
              </a:ext>
            </a:extLst>
          </p:cNvPr>
          <p:cNvSpPr/>
          <p:nvPr/>
        </p:nvSpPr>
        <p:spPr>
          <a:xfrm>
            <a:off x="842742" y="179029"/>
            <a:ext cx="11175470" cy="6545327"/>
          </a:xfrm>
          <a:prstGeom prst="round2DiagRect">
            <a:avLst>
              <a:gd name="adj1" fmla="val 6129"/>
              <a:gd name="adj2" fmla="val 0"/>
            </a:avLst>
          </a:prstGeom>
          <a:solidFill>
            <a:schemeClr val="bg1"/>
          </a:solidFill>
          <a:ln w="38100">
            <a:solidFill>
              <a:srgbClr val="8EB6B1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uk-UA"/>
          </a:p>
        </p:txBody>
      </p:sp>
      <p:pic>
        <p:nvPicPr>
          <p:cNvPr id="15" name="Рисунок 14" descr="Изображение выглядит как еда&#10;&#10;Автоматически созданное описание">
            <a:extLst>
              <a:ext uri="{FF2B5EF4-FFF2-40B4-BE49-F238E27FC236}">
                <a16:creationId xmlns:a16="http://schemas.microsoft.com/office/drawing/2014/main" id="{B2E52520-ECE7-4491-8068-E19CF2275037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26" t="24070" r="8944" b="53348"/>
          <a:stretch/>
        </p:blipFill>
        <p:spPr>
          <a:xfrm rot="16200000">
            <a:off x="-3101791" y="2901784"/>
            <a:ext cx="7023190" cy="1051656"/>
          </a:xfrm>
          <a:prstGeom prst="rect">
            <a:avLst/>
          </a:prstGeom>
        </p:spPr>
      </p:pic>
      <p:pic>
        <p:nvPicPr>
          <p:cNvPr id="17" name="Рисунок 16" descr="Программист">
            <a:extLst>
              <a:ext uri="{FF2B5EF4-FFF2-40B4-BE49-F238E27FC236}">
                <a16:creationId xmlns:a16="http://schemas.microsoft.com/office/drawing/2014/main" id="{001C8466-D799-4693-8EC0-1C19621200D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-108998" y="-47165"/>
            <a:ext cx="995247" cy="995247"/>
          </a:xfrm>
          <a:prstGeom prst="rect">
            <a:avLst/>
          </a:prstGeom>
        </p:spPr>
      </p:pic>
      <p:sp>
        <p:nvSpPr>
          <p:cNvPr id="41" name="номер розділу">
            <a:hlinkClick r:id="rId5" action="ppaction://hlinksldjump"/>
            <a:extLst>
              <a:ext uri="{FF2B5EF4-FFF2-40B4-BE49-F238E27FC236}">
                <a16:creationId xmlns:a16="http://schemas.microsoft.com/office/drawing/2014/main" id="{6FD667D0-365C-48B4-BCF0-1F4DC056285C}"/>
              </a:ext>
            </a:extLst>
          </p:cNvPr>
          <p:cNvSpPr/>
          <p:nvPr/>
        </p:nvSpPr>
        <p:spPr>
          <a:xfrm>
            <a:off x="141696" y="1106797"/>
            <a:ext cx="571504" cy="571504"/>
          </a:xfrm>
          <a:prstGeom prst="ellipse">
            <a:avLst/>
          </a:prstGeom>
          <a:solidFill>
            <a:srgbClr val="009797"/>
          </a:solidFill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>
                <a:solidFill>
                  <a:schemeClr val="bg1"/>
                </a:solidFill>
              </a:rPr>
              <a:t>3</a:t>
            </a:r>
          </a:p>
        </p:txBody>
      </p:sp>
      <p:sp>
        <p:nvSpPr>
          <p:cNvPr id="22" name="кнопка: назад">
            <a:hlinkClick r:id="" action="ppaction://hlinkshowjump?jump=previousslide" highlightClick="1"/>
            <a:extLst>
              <a:ext uri="{FF2B5EF4-FFF2-40B4-BE49-F238E27FC236}">
                <a16:creationId xmlns:a16="http://schemas.microsoft.com/office/drawing/2014/main" id="{7FDBD415-254E-4B82-B542-83E23A7B3E4D}"/>
              </a:ext>
            </a:extLst>
          </p:cNvPr>
          <p:cNvSpPr/>
          <p:nvPr/>
        </p:nvSpPr>
        <p:spPr>
          <a:xfrm>
            <a:off x="10559076" y="6013869"/>
            <a:ext cx="571504" cy="571504"/>
          </a:xfrm>
          <a:prstGeom prst="actionButtonBackPrevious">
            <a:avLst/>
          </a:prstGeom>
          <a:solidFill>
            <a:srgbClr val="008080"/>
          </a:solidFill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24" name="кнопка: далее">
            <a:hlinkClick r:id="" action="ppaction://hlinkshowjump?jump=nextslide" highlightClick="1"/>
            <a:extLst>
              <a:ext uri="{FF2B5EF4-FFF2-40B4-BE49-F238E27FC236}">
                <a16:creationId xmlns:a16="http://schemas.microsoft.com/office/drawing/2014/main" id="{C83002B3-2A44-4E4D-BC28-2EB130D5A889}"/>
              </a:ext>
            </a:extLst>
          </p:cNvPr>
          <p:cNvSpPr/>
          <p:nvPr/>
        </p:nvSpPr>
        <p:spPr>
          <a:xfrm>
            <a:off x="11262686" y="5999379"/>
            <a:ext cx="571504" cy="571504"/>
          </a:xfrm>
          <a:prstGeom prst="actionButtonForwardNext">
            <a:avLst/>
          </a:prstGeom>
          <a:solidFill>
            <a:srgbClr val="008080"/>
          </a:solidFill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25" name="кнопка: домой">
            <a:hlinkClick r:id="" action="ppaction://hlinkshowjump?jump=firstslide" highlightClick="1"/>
            <a:extLst>
              <a:ext uri="{FF2B5EF4-FFF2-40B4-BE49-F238E27FC236}">
                <a16:creationId xmlns:a16="http://schemas.microsoft.com/office/drawing/2014/main" id="{E1A3C554-5EF1-4177-8FB6-178AD9DC2336}"/>
              </a:ext>
            </a:extLst>
          </p:cNvPr>
          <p:cNvSpPr/>
          <p:nvPr/>
        </p:nvSpPr>
        <p:spPr>
          <a:xfrm>
            <a:off x="103448" y="1878191"/>
            <a:ext cx="571504" cy="571504"/>
          </a:xfrm>
          <a:prstGeom prst="actionButtonHome">
            <a:avLst/>
          </a:prstGeom>
          <a:solidFill>
            <a:srgbClr val="008080"/>
          </a:solidFill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11" name="Rectangle 4">
            <a:extLst>
              <a:ext uri="{FF2B5EF4-FFF2-40B4-BE49-F238E27FC236}">
                <a16:creationId xmlns:a16="http://schemas.microsoft.com/office/drawing/2014/main" id="{515A25C4-1780-4E3D-87F0-FBDE16220DFB}"/>
              </a:ext>
            </a:extLst>
          </p:cNvPr>
          <p:cNvSpPr>
            <a:spLocks noChangeArrowheads="1"/>
          </p:cNvSpPr>
          <p:nvPr/>
        </p:nvSpPr>
        <p:spPr bwMode="auto">
          <a:xfrm>
            <a:off x="1315063" y="981542"/>
            <a:ext cx="9244013" cy="38625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268288" indent="-268288" defTabSz="2058988">
              <a:spcBef>
                <a:spcPts val="1200"/>
              </a:spcBef>
              <a:buFont typeface="Wingdings" pitchFamily="2" charset="2"/>
              <a:buChar char="§"/>
              <a:tabLst>
                <a:tab pos="2058988" algn="l"/>
                <a:tab pos="2419350" algn="l"/>
              </a:tabLst>
              <a:defRPr/>
            </a:pPr>
            <a:r>
              <a:rPr lang="ru-RU" sz="2000" b="1" dirty="0" err="1">
                <a:solidFill>
                  <a:srgbClr val="ED7D3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Браузери</a:t>
            </a:r>
            <a:r>
              <a:rPr lang="ru-RU" sz="2000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– для перегляду </a:t>
            </a:r>
            <a:r>
              <a:rPr lang="uk-UA" sz="2000" dirty="0" err="1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Веб</a:t>
            </a:r>
            <a:r>
              <a:rPr lang="en-US" sz="2000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-</a:t>
            </a:r>
            <a:r>
              <a:rPr lang="ru-RU" sz="2000" dirty="0" err="1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сторінок</a:t>
            </a:r>
            <a:r>
              <a:rPr lang="ru-RU" sz="2000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на </a:t>
            </a:r>
            <a:r>
              <a:rPr lang="ru-RU" sz="2000" dirty="0" err="1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екрані</a:t>
            </a:r>
            <a:endParaRPr lang="ru-RU" sz="2000" dirty="0">
              <a:solidFill>
                <a:srgbClr val="00808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977900" lvl="1" indent="-176213" defTabSz="2058988">
              <a:spcBef>
                <a:spcPts val="600"/>
              </a:spcBef>
              <a:tabLst>
                <a:tab pos="2058988" algn="l"/>
                <a:tab pos="2419350" algn="l"/>
              </a:tabLst>
              <a:defRPr/>
            </a:pPr>
            <a:r>
              <a:rPr lang="uk-UA" sz="2000" b="1" i="1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      </a:t>
            </a:r>
            <a:r>
              <a:rPr lang="en-US" sz="2000" b="1" i="1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Internet Explorer </a:t>
            </a:r>
            <a:r>
              <a:rPr lang="en-US" sz="2000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– </a:t>
            </a:r>
            <a:r>
              <a:rPr lang="ru-RU" sz="2000" b="1" dirty="0" err="1">
                <a:solidFill>
                  <a:srgbClr val="000066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безкоштовно</a:t>
            </a:r>
            <a:endParaRPr lang="en-US" sz="2000" b="1" i="1" dirty="0">
              <a:solidFill>
                <a:srgbClr val="000066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977900" lvl="1" indent="-176213" defTabSz="2058988">
              <a:spcBef>
                <a:spcPts val="600"/>
              </a:spcBef>
              <a:tabLst>
                <a:tab pos="2058988" algn="l"/>
                <a:tab pos="2419350" algn="l"/>
              </a:tabLst>
              <a:defRPr/>
            </a:pPr>
            <a:r>
              <a:rPr lang="uk-UA" sz="2000" b="1" i="1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      </a:t>
            </a:r>
            <a:r>
              <a:rPr lang="en-US" sz="2000" b="1" i="1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Mozilla Firefox</a:t>
            </a:r>
            <a:r>
              <a:rPr lang="en-US" sz="2000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– </a:t>
            </a:r>
            <a:r>
              <a:rPr lang="ru-RU" sz="2000" b="1" dirty="0" err="1">
                <a:solidFill>
                  <a:srgbClr val="000066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безкоштовно</a:t>
            </a:r>
            <a:r>
              <a:rPr lang="en-US" sz="2000" dirty="0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000" dirty="0">
                <a:solidFill>
                  <a:srgbClr val="008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000" i="1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  <a:hlinkClick r:id="rId6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www.mozilla.org</a:t>
            </a:r>
            <a:r>
              <a:rPr lang="en-US" sz="2000" dirty="0">
                <a:solidFill>
                  <a:srgbClr val="008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endParaRPr lang="en-US" sz="2000" b="1" i="1" dirty="0">
              <a:solidFill>
                <a:srgbClr val="00808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977900" lvl="1" indent="-176213" defTabSz="2058988">
              <a:spcBef>
                <a:spcPts val="600"/>
              </a:spcBef>
              <a:tabLst>
                <a:tab pos="2058988" algn="l"/>
                <a:tab pos="2419350" algn="l"/>
              </a:tabLst>
              <a:defRPr/>
            </a:pPr>
            <a:r>
              <a:rPr lang="uk-UA" sz="2000" b="1" i="1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      </a:t>
            </a:r>
            <a:r>
              <a:rPr lang="en-US" sz="2000" b="1" i="1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Opera</a:t>
            </a:r>
            <a:r>
              <a:rPr lang="en-US" sz="2000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– </a:t>
            </a:r>
            <a:r>
              <a:rPr lang="ru-RU" sz="2000" b="1" dirty="0" err="1">
                <a:solidFill>
                  <a:srgbClr val="000066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безкоштовно</a:t>
            </a:r>
            <a:r>
              <a:rPr lang="en-US" sz="2000" dirty="0">
                <a:solidFill>
                  <a:srgbClr val="008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  </a:t>
            </a:r>
            <a:r>
              <a:rPr lang="en-US" sz="2000" i="1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  <a:hlinkClick r:id="rId7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www.opera.com</a:t>
            </a:r>
            <a:r>
              <a:rPr lang="en-US" sz="2000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</a:p>
          <a:p>
            <a:pPr marL="977900" lvl="1" indent="-176213" defTabSz="2058988">
              <a:spcBef>
                <a:spcPts val="600"/>
              </a:spcBef>
              <a:tabLst>
                <a:tab pos="2058988" algn="l"/>
                <a:tab pos="2419350" algn="l"/>
              </a:tabLst>
              <a:defRPr/>
            </a:pPr>
            <a:r>
              <a:rPr lang="uk-UA" sz="2000" b="1" i="1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      </a:t>
            </a:r>
            <a:r>
              <a:rPr lang="en-US" sz="2000" b="1" i="1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Safari </a:t>
            </a:r>
            <a:r>
              <a:rPr lang="en-US" sz="2000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– </a:t>
            </a:r>
            <a:r>
              <a:rPr lang="ru-RU" sz="2000" b="1" dirty="0" err="1">
                <a:solidFill>
                  <a:srgbClr val="000066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безкоштовно</a:t>
            </a:r>
            <a:r>
              <a:rPr lang="en-US" sz="2000" dirty="0">
                <a:solidFill>
                  <a:srgbClr val="008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   </a:t>
            </a:r>
            <a:r>
              <a:rPr lang="en-US" sz="2000" i="1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  <a:hlinkClick r:id="rId8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www.apple.com</a:t>
            </a:r>
            <a:r>
              <a:rPr lang="en-US" sz="2000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</a:p>
          <a:p>
            <a:pPr marL="977900" lvl="1" indent="-176213" defTabSz="2058988">
              <a:spcBef>
                <a:spcPts val="600"/>
              </a:spcBef>
              <a:tabLst>
                <a:tab pos="2058988" algn="l"/>
                <a:tab pos="2419350" algn="l"/>
              </a:tabLst>
              <a:defRPr/>
            </a:pPr>
            <a:r>
              <a:rPr lang="uk-UA" sz="2000" b="1" i="1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      </a:t>
            </a:r>
            <a:r>
              <a:rPr lang="en-US" sz="2000" b="1" i="1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Chrome </a:t>
            </a:r>
            <a:r>
              <a:rPr lang="en-US" sz="2000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– </a:t>
            </a:r>
            <a:r>
              <a:rPr lang="ru-RU" sz="2000" b="1" dirty="0" err="1">
                <a:solidFill>
                  <a:srgbClr val="000066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безкоштовно</a:t>
            </a:r>
            <a:r>
              <a:rPr lang="en-US" sz="2000" b="1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000" i="1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  <a:hlinkClick r:id="rId9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http://www.google.com/chrome/</a:t>
            </a:r>
            <a:r>
              <a:rPr lang="en-US" sz="2000" i="1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endParaRPr lang="en-US" sz="2000" b="1" i="1" dirty="0">
              <a:solidFill>
                <a:srgbClr val="00808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268288" indent="-268288" defTabSz="2058988">
              <a:spcBef>
                <a:spcPts val="2400"/>
              </a:spcBef>
              <a:buFont typeface="Wingdings" pitchFamily="2" charset="2"/>
              <a:buChar char="§"/>
              <a:tabLst>
                <a:tab pos="2058988" algn="l"/>
                <a:tab pos="2419350" algn="l"/>
              </a:tabLst>
              <a:defRPr/>
            </a:pPr>
            <a:r>
              <a:rPr lang="ru-RU" sz="2000" b="1" dirty="0">
                <a:solidFill>
                  <a:srgbClr val="ED7D3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По</a:t>
            </a:r>
            <a:r>
              <a:rPr lang="uk-UA" sz="2000" b="1" dirty="0" err="1">
                <a:solidFill>
                  <a:srgbClr val="ED7D3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штові</a:t>
            </a:r>
            <a:r>
              <a:rPr lang="ru-RU" sz="2000" b="1" dirty="0">
                <a:solidFill>
                  <a:srgbClr val="ED7D3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2000" b="1" dirty="0" err="1">
                <a:solidFill>
                  <a:srgbClr val="ED7D3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програми</a:t>
            </a:r>
            <a:r>
              <a:rPr lang="ru-RU" sz="2000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– </a:t>
            </a:r>
            <a:r>
              <a:rPr lang="ru-RU" sz="2000" dirty="0" err="1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прийом</a:t>
            </a:r>
            <a:r>
              <a:rPr lang="ru-RU" sz="2000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і </a:t>
            </a:r>
            <a:r>
              <a:rPr lang="ru-RU" sz="2000" dirty="0" err="1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відправка</a:t>
            </a:r>
            <a:r>
              <a:rPr lang="ru-RU" sz="2000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000" i="1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e-mail</a:t>
            </a:r>
            <a:endParaRPr lang="ru-RU" sz="2000" i="1" dirty="0">
              <a:solidFill>
                <a:srgbClr val="00808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977900" lvl="1" indent="-176213" defTabSz="2058988">
              <a:tabLst>
                <a:tab pos="2058988" algn="l"/>
                <a:tab pos="2419350" algn="l"/>
              </a:tabLst>
              <a:defRPr/>
            </a:pPr>
            <a:r>
              <a:rPr lang="uk-UA" sz="2000" b="1" i="1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       </a:t>
            </a:r>
            <a:r>
              <a:rPr lang="en-US" sz="2000" b="1" i="1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Microsoft Outlook Express </a:t>
            </a:r>
            <a:r>
              <a:rPr lang="en-US" sz="2000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(</a:t>
            </a:r>
            <a:r>
              <a:rPr lang="ru-RU" sz="2000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в </a:t>
            </a:r>
            <a:r>
              <a:rPr lang="ru-RU" sz="2000" dirty="0" err="1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складі</a:t>
            </a:r>
            <a:r>
              <a:rPr lang="ru-RU" sz="2000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000" i="1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Windows</a:t>
            </a:r>
            <a:r>
              <a:rPr lang="en-US" sz="2000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)</a:t>
            </a:r>
            <a:endParaRPr lang="en-US" sz="2000" i="1" dirty="0">
              <a:solidFill>
                <a:srgbClr val="00808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977900" lvl="1" indent="-176213" defTabSz="2058988">
              <a:tabLst>
                <a:tab pos="2058988" algn="l"/>
                <a:tab pos="2419350" algn="l"/>
              </a:tabLst>
              <a:defRPr/>
            </a:pPr>
            <a:r>
              <a:rPr lang="uk-UA" sz="2000" b="1" i="1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       </a:t>
            </a:r>
            <a:r>
              <a:rPr lang="en-US" sz="2000" b="1" i="1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Microsoft Outlook</a:t>
            </a:r>
          </a:p>
          <a:p>
            <a:pPr marL="977900" lvl="1" indent="-176213" defTabSz="2058988">
              <a:tabLst>
                <a:tab pos="2058988" algn="l"/>
                <a:tab pos="2419350" algn="l"/>
              </a:tabLst>
              <a:defRPr/>
            </a:pPr>
            <a:r>
              <a:rPr lang="uk-UA" sz="2000" b="1" i="1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       </a:t>
            </a:r>
            <a:r>
              <a:rPr lang="en-US" sz="2000" b="1" i="1" dirty="0" err="1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TheBat</a:t>
            </a:r>
            <a:r>
              <a:rPr lang="en-US" sz="2000" b="1" i="1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  </a:t>
            </a:r>
            <a:r>
              <a:rPr lang="en-US" sz="2000" i="1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  <a:hlinkClick r:id="rId1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www.ritlabs.com</a:t>
            </a:r>
            <a:r>
              <a:rPr lang="en-US" sz="2000" i="1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000" b="1" i="1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  </a:t>
            </a:r>
          </a:p>
        </p:txBody>
      </p:sp>
      <p:pic>
        <p:nvPicPr>
          <p:cNvPr id="28" name="Picture 3">
            <a:extLst>
              <a:ext uri="{FF2B5EF4-FFF2-40B4-BE49-F238E27FC236}">
                <a16:creationId xmlns:a16="http://schemas.microsoft.com/office/drawing/2014/main" id="{DE4C9F1B-69F9-481B-80ED-EB6742945C3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15735" y="4221031"/>
            <a:ext cx="411162" cy="4096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" name="Picture 10">
            <a:extLst>
              <a:ext uri="{FF2B5EF4-FFF2-40B4-BE49-F238E27FC236}">
                <a16:creationId xmlns:a16="http://schemas.microsoft.com/office/drawing/2014/main" id="{9DEB4C3C-3BC8-455D-AD60-2F8D25449C5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36579" y="4582001"/>
            <a:ext cx="549068" cy="3476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" name="Picture 17">
            <a:extLst>
              <a:ext uri="{FF2B5EF4-FFF2-40B4-BE49-F238E27FC236}">
                <a16:creationId xmlns:a16="http://schemas.microsoft.com/office/drawing/2014/main" id="{F6A04D49-CE6B-42D5-97FF-43F38CEFC14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15735" y="1751838"/>
            <a:ext cx="450850" cy="419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" name="Picture 6">
            <a:extLst>
              <a:ext uri="{FF2B5EF4-FFF2-40B4-BE49-F238E27FC236}">
                <a16:creationId xmlns:a16="http://schemas.microsoft.com/office/drawing/2014/main" id="{8F69138D-5F36-46AA-9DF5-45A4498E0B2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clrChange>
              <a:clrFrom>
                <a:srgbClr val="F9F9F9"/>
              </a:clrFrom>
              <a:clrTo>
                <a:srgbClr val="F9F9F9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1922" y="1317792"/>
            <a:ext cx="476250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" name="Picture 7">
            <a:extLst>
              <a:ext uri="{FF2B5EF4-FFF2-40B4-BE49-F238E27FC236}">
                <a16:creationId xmlns:a16="http://schemas.microsoft.com/office/drawing/2014/main" id="{005B9813-B05A-42D7-B403-92798F62B32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clrChange>
              <a:clrFrom>
                <a:srgbClr val="F9F9F9"/>
              </a:clrFrom>
              <a:clrTo>
                <a:srgbClr val="F9F9F9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9860" y="2117841"/>
            <a:ext cx="449262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3" name="Picture 12">
            <a:extLst>
              <a:ext uri="{FF2B5EF4-FFF2-40B4-BE49-F238E27FC236}">
                <a16:creationId xmlns:a16="http://schemas.microsoft.com/office/drawing/2014/main" id="{EA04D677-2D8A-4932-865E-9C71CF6933A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6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3481" y="2491800"/>
            <a:ext cx="452438" cy="495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" name="Picture 13">
            <a:extLst>
              <a:ext uri="{FF2B5EF4-FFF2-40B4-BE49-F238E27FC236}">
                <a16:creationId xmlns:a16="http://schemas.microsoft.com/office/drawing/2014/main" id="{5988BCA4-CD4F-45DE-8515-256418F7597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0511" y="3810411"/>
            <a:ext cx="412899" cy="3968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5" name="Picture 14">
            <a:extLst>
              <a:ext uri="{FF2B5EF4-FFF2-40B4-BE49-F238E27FC236}">
                <a16:creationId xmlns:a16="http://schemas.microsoft.com/office/drawing/2014/main" id="{EFABA13F-4E0C-4662-83C6-E234891719C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9710" y="2967812"/>
            <a:ext cx="436562" cy="436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6" name="Подзаголовок 2">
            <a:extLst>
              <a:ext uri="{FF2B5EF4-FFF2-40B4-BE49-F238E27FC236}">
                <a16:creationId xmlns:a16="http://schemas.microsoft.com/office/drawing/2014/main" id="{89F9F8BC-62C4-47FE-873D-ED53CBC19240}"/>
              </a:ext>
            </a:extLst>
          </p:cNvPr>
          <p:cNvSpPr txBox="1">
            <a:spLocks/>
          </p:cNvSpPr>
          <p:nvPr/>
        </p:nvSpPr>
        <p:spPr>
          <a:xfrm>
            <a:off x="1041165" y="445998"/>
            <a:ext cx="10778624" cy="571504"/>
          </a:xfrm>
          <a:prstGeom prst="rect">
            <a:avLst/>
          </a:prstGeom>
          <a:ln>
            <a:noFill/>
          </a:ln>
        </p:spPr>
        <p:txBody>
          <a:bodyPr>
            <a:normAutofit/>
          </a:bodyPr>
          <a:lstStyle/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uk-UA" sz="2400" b="1" i="0" u="none" strike="noStrike" kern="1200" cap="none" spc="0" normalizeH="0" baseline="0" noProof="0" dirty="0">
                <a:ln>
                  <a:noFill/>
                </a:ln>
                <a:solidFill>
                  <a:srgbClr val="000066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ППЗ загального призначення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000066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uk-UA" sz="2400" b="0" i="0" u="none" strike="noStrike" kern="1200" cap="none" spc="0" normalizeH="0" baseline="0" noProof="0" dirty="0">
              <a:ln>
                <a:noFill/>
              </a:ln>
              <a:solidFill>
                <a:schemeClr val="accent3">
                  <a:lumMod val="50000"/>
                </a:schemeClr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  <a:hlinkClick r:id="rId19" action="ppaction://hlinksldjump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uk-UA" sz="2400" b="0" i="0" u="none" strike="noStrike" kern="1200" cap="none" spc="0" normalizeH="0" baseline="0" noProof="0" dirty="0">
              <a:ln>
                <a:noFill/>
              </a:ln>
              <a:solidFill>
                <a:schemeClr val="accent3">
                  <a:lumMod val="50000"/>
                </a:schemeClr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  <a:hlinkClick r:id="rId20" action="ppaction://hlinksldjump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uk-UA" sz="2400" b="0" i="0" u="none" strike="noStrike" kern="1200" cap="none" spc="0" normalizeH="0" baseline="0" noProof="0" dirty="0">
              <a:ln>
                <a:noFill/>
              </a:ln>
              <a:solidFill>
                <a:schemeClr val="accent3">
                  <a:lumMod val="50000"/>
                </a:schemeClr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296562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prism isContent="1" isInverted="1"/>
      </p:transition>
    </mc:Choice>
    <mc:Fallback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: скругленные противолежащие углы 1">
            <a:extLst>
              <a:ext uri="{FF2B5EF4-FFF2-40B4-BE49-F238E27FC236}">
                <a16:creationId xmlns:a16="http://schemas.microsoft.com/office/drawing/2014/main" id="{C4AF5CEC-0BEF-43EE-A65E-D5C73740703D}"/>
              </a:ext>
            </a:extLst>
          </p:cNvPr>
          <p:cNvSpPr/>
          <p:nvPr/>
        </p:nvSpPr>
        <p:spPr>
          <a:xfrm>
            <a:off x="842742" y="179029"/>
            <a:ext cx="11175470" cy="6545327"/>
          </a:xfrm>
          <a:prstGeom prst="round2DiagRect">
            <a:avLst>
              <a:gd name="adj1" fmla="val 6129"/>
              <a:gd name="adj2" fmla="val 0"/>
            </a:avLst>
          </a:prstGeom>
          <a:solidFill>
            <a:schemeClr val="bg1"/>
          </a:solidFill>
          <a:ln w="38100">
            <a:solidFill>
              <a:srgbClr val="8EB6B1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uk-UA"/>
          </a:p>
        </p:txBody>
      </p:sp>
      <p:pic>
        <p:nvPicPr>
          <p:cNvPr id="15" name="Рисунок 14" descr="Изображение выглядит как еда&#10;&#10;Автоматически созданное описание">
            <a:extLst>
              <a:ext uri="{FF2B5EF4-FFF2-40B4-BE49-F238E27FC236}">
                <a16:creationId xmlns:a16="http://schemas.microsoft.com/office/drawing/2014/main" id="{B2E52520-ECE7-4491-8068-E19CF2275037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26" t="24070" r="8944" b="53348"/>
          <a:stretch/>
        </p:blipFill>
        <p:spPr>
          <a:xfrm rot="16200000">
            <a:off x="-3101791" y="2901784"/>
            <a:ext cx="7023190" cy="1051656"/>
          </a:xfrm>
          <a:prstGeom prst="rect">
            <a:avLst/>
          </a:prstGeom>
        </p:spPr>
      </p:pic>
      <p:pic>
        <p:nvPicPr>
          <p:cNvPr id="17" name="Рисунок 16" descr="Программист">
            <a:extLst>
              <a:ext uri="{FF2B5EF4-FFF2-40B4-BE49-F238E27FC236}">
                <a16:creationId xmlns:a16="http://schemas.microsoft.com/office/drawing/2014/main" id="{001C8466-D799-4693-8EC0-1C19621200D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-108998" y="-47165"/>
            <a:ext cx="995247" cy="995247"/>
          </a:xfrm>
          <a:prstGeom prst="rect">
            <a:avLst/>
          </a:prstGeom>
        </p:spPr>
      </p:pic>
      <p:sp>
        <p:nvSpPr>
          <p:cNvPr id="41" name="номер розділу">
            <a:hlinkClick r:id="rId5" action="ppaction://hlinksldjump"/>
            <a:extLst>
              <a:ext uri="{FF2B5EF4-FFF2-40B4-BE49-F238E27FC236}">
                <a16:creationId xmlns:a16="http://schemas.microsoft.com/office/drawing/2014/main" id="{6FD667D0-365C-48B4-BCF0-1F4DC056285C}"/>
              </a:ext>
            </a:extLst>
          </p:cNvPr>
          <p:cNvSpPr/>
          <p:nvPr/>
        </p:nvSpPr>
        <p:spPr>
          <a:xfrm>
            <a:off x="141696" y="1106797"/>
            <a:ext cx="571504" cy="571504"/>
          </a:xfrm>
          <a:prstGeom prst="ellipse">
            <a:avLst/>
          </a:prstGeom>
          <a:solidFill>
            <a:srgbClr val="009797"/>
          </a:solidFill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>
                <a:solidFill>
                  <a:schemeClr val="bg1"/>
                </a:solidFill>
              </a:rPr>
              <a:t>3</a:t>
            </a:r>
          </a:p>
        </p:txBody>
      </p:sp>
      <p:sp>
        <p:nvSpPr>
          <p:cNvPr id="22" name="кнопка: назад">
            <a:hlinkClick r:id="" action="ppaction://hlinkshowjump?jump=previousslide" highlightClick="1"/>
            <a:extLst>
              <a:ext uri="{FF2B5EF4-FFF2-40B4-BE49-F238E27FC236}">
                <a16:creationId xmlns:a16="http://schemas.microsoft.com/office/drawing/2014/main" id="{7FDBD415-254E-4B82-B542-83E23A7B3E4D}"/>
              </a:ext>
            </a:extLst>
          </p:cNvPr>
          <p:cNvSpPr/>
          <p:nvPr/>
        </p:nvSpPr>
        <p:spPr>
          <a:xfrm>
            <a:off x="10559076" y="6013869"/>
            <a:ext cx="571504" cy="571504"/>
          </a:xfrm>
          <a:prstGeom prst="actionButtonBackPrevious">
            <a:avLst/>
          </a:prstGeom>
          <a:solidFill>
            <a:srgbClr val="008080"/>
          </a:solidFill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24" name="кнопка: далее">
            <a:hlinkClick r:id="" action="ppaction://hlinkshowjump?jump=nextslide" highlightClick="1"/>
            <a:extLst>
              <a:ext uri="{FF2B5EF4-FFF2-40B4-BE49-F238E27FC236}">
                <a16:creationId xmlns:a16="http://schemas.microsoft.com/office/drawing/2014/main" id="{C83002B3-2A44-4E4D-BC28-2EB130D5A889}"/>
              </a:ext>
            </a:extLst>
          </p:cNvPr>
          <p:cNvSpPr/>
          <p:nvPr/>
        </p:nvSpPr>
        <p:spPr>
          <a:xfrm>
            <a:off x="11262686" y="5999379"/>
            <a:ext cx="571504" cy="571504"/>
          </a:xfrm>
          <a:prstGeom prst="actionButtonForwardNext">
            <a:avLst/>
          </a:prstGeom>
          <a:solidFill>
            <a:srgbClr val="008080"/>
          </a:solidFill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25" name="кнопка: домой">
            <a:hlinkClick r:id="" action="ppaction://hlinkshowjump?jump=firstslide" highlightClick="1"/>
            <a:extLst>
              <a:ext uri="{FF2B5EF4-FFF2-40B4-BE49-F238E27FC236}">
                <a16:creationId xmlns:a16="http://schemas.microsoft.com/office/drawing/2014/main" id="{E1A3C554-5EF1-4177-8FB6-178AD9DC2336}"/>
              </a:ext>
            </a:extLst>
          </p:cNvPr>
          <p:cNvSpPr/>
          <p:nvPr/>
        </p:nvSpPr>
        <p:spPr>
          <a:xfrm>
            <a:off x="103448" y="1878191"/>
            <a:ext cx="571504" cy="571504"/>
          </a:xfrm>
          <a:prstGeom prst="actionButtonHome">
            <a:avLst/>
          </a:prstGeom>
          <a:solidFill>
            <a:srgbClr val="008080"/>
          </a:solidFill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11" name="Rectangle 4">
            <a:extLst>
              <a:ext uri="{FF2B5EF4-FFF2-40B4-BE49-F238E27FC236}">
                <a16:creationId xmlns:a16="http://schemas.microsoft.com/office/drawing/2014/main" id="{515A25C4-1780-4E3D-87F0-FBDE16220DFB}"/>
              </a:ext>
            </a:extLst>
          </p:cNvPr>
          <p:cNvSpPr>
            <a:spLocks noChangeArrowheads="1"/>
          </p:cNvSpPr>
          <p:nvPr/>
        </p:nvSpPr>
        <p:spPr bwMode="auto">
          <a:xfrm>
            <a:off x="1315063" y="981542"/>
            <a:ext cx="9244013" cy="38625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268288" indent="-268288" defTabSz="2058988">
              <a:spcBef>
                <a:spcPts val="1200"/>
              </a:spcBef>
              <a:buFont typeface="Wingdings" pitchFamily="2" charset="2"/>
              <a:buChar char="§"/>
              <a:tabLst>
                <a:tab pos="2058988" algn="l"/>
                <a:tab pos="2419350" algn="l"/>
              </a:tabLst>
              <a:defRPr/>
            </a:pPr>
            <a:r>
              <a:rPr lang="ru-RU" sz="2000" b="1" dirty="0" err="1">
                <a:solidFill>
                  <a:srgbClr val="ED7D3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Браузери</a:t>
            </a:r>
            <a:r>
              <a:rPr lang="ru-RU" sz="2000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– для перегляду </a:t>
            </a:r>
            <a:r>
              <a:rPr lang="uk-UA" sz="2000" dirty="0" err="1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Веб</a:t>
            </a:r>
            <a:r>
              <a:rPr lang="en-US" sz="2000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-</a:t>
            </a:r>
            <a:r>
              <a:rPr lang="ru-RU" sz="2000" dirty="0" err="1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сторінок</a:t>
            </a:r>
            <a:r>
              <a:rPr lang="ru-RU" sz="2000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на </a:t>
            </a:r>
            <a:r>
              <a:rPr lang="ru-RU" sz="2000" dirty="0" err="1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екрані</a:t>
            </a:r>
            <a:endParaRPr lang="ru-RU" sz="2000" dirty="0">
              <a:solidFill>
                <a:srgbClr val="00808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977900" lvl="1" indent="-176213" defTabSz="2058988">
              <a:spcBef>
                <a:spcPts val="600"/>
              </a:spcBef>
              <a:tabLst>
                <a:tab pos="2058988" algn="l"/>
                <a:tab pos="2419350" algn="l"/>
              </a:tabLst>
              <a:defRPr/>
            </a:pPr>
            <a:r>
              <a:rPr lang="uk-UA" sz="2000" b="1" i="1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      </a:t>
            </a:r>
            <a:r>
              <a:rPr lang="en-US" sz="2000" b="1" i="1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Internet Explorer </a:t>
            </a:r>
            <a:r>
              <a:rPr lang="en-US" sz="2000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– </a:t>
            </a:r>
            <a:r>
              <a:rPr lang="ru-RU" sz="2000" b="1" dirty="0" err="1">
                <a:solidFill>
                  <a:srgbClr val="000066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безкоштовно</a:t>
            </a:r>
            <a:endParaRPr lang="en-US" sz="2000" b="1" i="1" dirty="0">
              <a:solidFill>
                <a:srgbClr val="000066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977900" lvl="1" indent="-176213" defTabSz="2058988">
              <a:spcBef>
                <a:spcPts val="600"/>
              </a:spcBef>
              <a:tabLst>
                <a:tab pos="2058988" algn="l"/>
                <a:tab pos="2419350" algn="l"/>
              </a:tabLst>
              <a:defRPr/>
            </a:pPr>
            <a:r>
              <a:rPr lang="uk-UA" sz="2000" b="1" i="1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      </a:t>
            </a:r>
            <a:r>
              <a:rPr lang="en-US" sz="2000" b="1" i="1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Mozilla Firefox</a:t>
            </a:r>
            <a:r>
              <a:rPr lang="en-US" sz="2000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– </a:t>
            </a:r>
            <a:r>
              <a:rPr lang="ru-RU" sz="2000" b="1" dirty="0" err="1">
                <a:solidFill>
                  <a:srgbClr val="000066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безкоштовно</a:t>
            </a:r>
            <a:r>
              <a:rPr lang="en-US" sz="2000" dirty="0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000" dirty="0">
                <a:solidFill>
                  <a:srgbClr val="008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000" i="1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  <a:hlinkClick r:id="rId6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www.mozilla.org</a:t>
            </a:r>
            <a:r>
              <a:rPr lang="en-US" sz="2000" dirty="0">
                <a:solidFill>
                  <a:srgbClr val="008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endParaRPr lang="en-US" sz="2000" b="1" i="1" dirty="0">
              <a:solidFill>
                <a:srgbClr val="00808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977900" lvl="1" indent="-176213" defTabSz="2058988">
              <a:spcBef>
                <a:spcPts val="600"/>
              </a:spcBef>
              <a:tabLst>
                <a:tab pos="2058988" algn="l"/>
                <a:tab pos="2419350" algn="l"/>
              </a:tabLst>
              <a:defRPr/>
            </a:pPr>
            <a:r>
              <a:rPr lang="uk-UA" sz="2000" b="1" i="1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      </a:t>
            </a:r>
            <a:r>
              <a:rPr lang="en-US" sz="2000" b="1" i="1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Opera</a:t>
            </a:r>
            <a:r>
              <a:rPr lang="en-US" sz="2000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– </a:t>
            </a:r>
            <a:r>
              <a:rPr lang="ru-RU" sz="2000" b="1" dirty="0" err="1">
                <a:solidFill>
                  <a:srgbClr val="000066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безкоштовно</a:t>
            </a:r>
            <a:r>
              <a:rPr lang="en-US" sz="2000" dirty="0">
                <a:solidFill>
                  <a:srgbClr val="008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  </a:t>
            </a:r>
            <a:r>
              <a:rPr lang="en-US" sz="2000" i="1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  <a:hlinkClick r:id="rId7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www.opera.com</a:t>
            </a:r>
            <a:r>
              <a:rPr lang="en-US" sz="2000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</a:p>
          <a:p>
            <a:pPr marL="977900" lvl="1" indent="-176213" defTabSz="2058988">
              <a:spcBef>
                <a:spcPts val="600"/>
              </a:spcBef>
              <a:tabLst>
                <a:tab pos="2058988" algn="l"/>
                <a:tab pos="2419350" algn="l"/>
              </a:tabLst>
              <a:defRPr/>
            </a:pPr>
            <a:r>
              <a:rPr lang="uk-UA" sz="2000" b="1" i="1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      </a:t>
            </a:r>
            <a:r>
              <a:rPr lang="en-US" sz="2000" b="1" i="1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Safari </a:t>
            </a:r>
            <a:r>
              <a:rPr lang="en-US" sz="2000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– </a:t>
            </a:r>
            <a:r>
              <a:rPr lang="ru-RU" sz="2000" b="1" dirty="0" err="1">
                <a:solidFill>
                  <a:srgbClr val="000066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безкоштовно</a:t>
            </a:r>
            <a:r>
              <a:rPr lang="en-US" sz="2000" dirty="0">
                <a:solidFill>
                  <a:srgbClr val="008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   </a:t>
            </a:r>
            <a:r>
              <a:rPr lang="en-US" sz="2000" i="1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  <a:hlinkClick r:id="rId8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www.apple.com</a:t>
            </a:r>
            <a:r>
              <a:rPr lang="en-US" sz="2000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</a:p>
          <a:p>
            <a:pPr marL="977900" lvl="1" indent="-176213" defTabSz="2058988">
              <a:spcBef>
                <a:spcPts val="600"/>
              </a:spcBef>
              <a:tabLst>
                <a:tab pos="2058988" algn="l"/>
                <a:tab pos="2419350" algn="l"/>
              </a:tabLst>
              <a:defRPr/>
            </a:pPr>
            <a:r>
              <a:rPr lang="uk-UA" sz="2000" b="1" i="1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      </a:t>
            </a:r>
            <a:r>
              <a:rPr lang="en-US" sz="2000" b="1" i="1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Chrome </a:t>
            </a:r>
            <a:r>
              <a:rPr lang="en-US" sz="2000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– </a:t>
            </a:r>
            <a:r>
              <a:rPr lang="ru-RU" sz="2000" b="1" dirty="0" err="1">
                <a:solidFill>
                  <a:srgbClr val="000066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безкоштовно</a:t>
            </a:r>
            <a:r>
              <a:rPr lang="en-US" sz="2000" b="1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000" i="1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  <a:hlinkClick r:id="rId9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http://www.google.com/chrome/</a:t>
            </a:r>
            <a:r>
              <a:rPr lang="en-US" sz="2000" i="1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endParaRPr lang="en-US" sz="2000" b="1" i="1" dirty="0">
              <a:solidFill>
                <a:srgbClr val="00808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268288" indent="-268288" defTabSz="2058988">
              <a:spcBef>
                <a:spcPts val="2400"/>
              </a:spcBef>
              <a:buFont typeface="Wingdings" pitchFamily="2" charset="2"/>
              <a:buChar char="§"/>
              <a:tabLst>
                <a:tab pos="2058988" algn="l"/>
                <a:tab pos="2419350" algn="l"/>
              </a:tabLst>
              <a:defRPr/>
            </a:pPr>
            <a:r>
              <a:rPr lang="ru-RU" sz="2000" b="1" dirty="0">
                <a:solidFill>
                  <a:srgbClr val="ED7D3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По</a:t>
            </a:r>
            <a:r>
              <a:rPr lang="uk-UA" sz="2000" b="1" dirty="0" err="1">
                <a:solidFill>
                  <a:srgbClr val="ED7D3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штові</a:t>
            </a:r>
            <a:r>
              <a:rPr lang="ru-RU" sz="2000" b="1" dirty="0">
                <a:solidFill>
                  <a:srgbClr val="ED7D3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2000" b="1" dirty="0" err="1">
                <a:solidFill>
                  <a:srgbClr val="ED7D3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програми</a:t>
            </a:r>
            <a:r>
              <a:rPr lang="ru-RU" sz="2000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– </a:t>
            </a:r>
            <a:r>
              <a:rPr lang="ru-RU" sz="2000" dirty="0" err="1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прийом</a:t>
            </a:r>
            <a:r>
              <a:rPr lang="ru-RU" sz="2000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і </a:t>
            </a:r>
            <a:r>
              <a:rPr lang="ru-RU" sz="2000" dirty="0" err="1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відправка</a:t>
            </a:r>
            <a:r>
              <a:rPr lang="ru-RU" sz="2000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000" i="1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e-mail</a:t>
            </a:r>
            <a:endParaRPr lang="ru-RU" sz="2000" i="1" dirty="0">
              <a:solidFill>
                <a:srgbClr val="00808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977900" lvl="1" indent="-176213" defTabSz="2058988">
              <a:tabLst>
                <a:tab pos="2058988" algn="l"/>
                <a:tab pos="2419350" algn="l"/>
              </a:tabLst>
              <a:defRPr/>
            </a:pPr>
            <a:r>
              <a:rPr lang="uk-UA" sz="2000" b="1" i="1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       </a:t>
            </a:r>
            <a:r>
              <a:rPr lang="en-US" sz="2000" b="1" i="1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Microsoft Outlook Express </a:t>
            </a:r>
            <a:r>
              <a:rPr lang="en-US" sz="2000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(</a:t>
            </a:r>
            <a:r>
              <a:rPr lang="ru-RU" sz="2000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в </a:t>
            </a:r>
            <a:r>
              <a:rPr lang="ru-RU" sz="2000" dirty="0" err="1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складі</a:t>
            </a:r>
            <a:r>
              <a:rPr lang="ru-RU" sz="2000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000" i="1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Windows</a:t>
            </a:r>
            <a:r>
              <a:rPr lang="en-US" sz="2000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)</a:t>
            </a:r>
            <a:endParaRPr lang="en-US" sz="2000" i="1" dirty="0">
              <a:solidFill>
                <a:srgbClr val="00808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977900" lvl="1" indent="-176213" defTabSz="2058988">
              <a:tabLst>
                <a:tab pos="2058988" algn="l"/>
                <a:tab pos="2419350" algn="l"/>
              </a:tabLst>
              <a:defRPr/>
            </a:pPr>
            <a:r>
              <a:rPr lang="uk-UA" sz="2000" b="1" i="1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       </a:t>
            </a:r>
            <a:r>
              <a:rPr lang="en-US" sz="2000" b="1" i="1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Microsoft Outlook</a:t>
            </a:r>
          </a:p>
          <a:p>
            <a:pPr marL="977900" lvl="1" indent="-176213" defTabSz="2058988">
              <a:tabLst>
                <a:tab pos="2058988" algn="l"/>
                <a:tab pos="2419350" algn="l"/>
              </a:tabLst>
              <a:defRPr/>
            </a:pPr>
            <a:r>
              <a:rPr lang="uk-UA" sz="2000" b="1" i="1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       </a:t>
            </a:r>
            <a:r>
              <a:rPr lang="en-US" sz="2000" b="1" i="1" dirty="0" err="1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TheBat</a:t>
            </a:r>
            <a:r>
              <a:rPr lang="en-US" sz="2000" b="1" i="1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  </a:t>
            </a:r>
            <a:r>
              <a:rPr lang="en-US" sz="2000" i="1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  <a:hlinkClick r:id="rId1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www.ritlabs.com</a:t>
            </a:r>
            <a:r>
              <a:rPr lang="en-US" sz="2000" i="1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000" b="1" i="1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  </a:t>
            </a:r>
          </a:p>
        </p:txBody>
      </p:sp>
      <p:pic>
        <p:nvPicPr>
          <p:cNvPr id="28" name="Picture 3">
            <a:extLst>
              <a:ext uri="{FF2B5EF4-FFF2-40B4-BE49-F238E27FC236}">
                <a16:creationId xmlns:a16="http://schemas.microsoft.com/office/drawing/2014/main" id="{DE4C9F1B-69F9-481B-80ED-EB6742945C3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15735" y="4221031"/>
            <a:ext cx="411162" cy="4096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" name="Picture 10">
            <a:extLst>
              <a:ext uri="{FF2B5EF4-FFF2-40B4-BE49-F238E27FC236}">
                <a16:creationId xmlns:a16="http://schemas.microsoft.com/office/drawing/2014/main" id="{9DEB4C3C-3BC8-455D-AD60-2F8D25449C5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36579" y="4582001"/>
            <a:ext cx="549068" cy="3476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" name="Picture 17">
            <a:extLst>
              <a:ext uri="{FF2B5EF4-FFF2-40B4-BE49-F238E27FC236}">
                <a16:creationId xmlns:a16="http://schemas.microsoft.com/office/drawing/2014/main" id="{F6A04D49-CE6B-42D5-97FF-43F38CEFC14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15735" y="1751838"/>
            <a:ext cx="450850" cy="419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" name="Picture 6">
            <a:extLst>
              <a:ext uri="{FF2B5EF4-FFF2-40B4-BE49-F238E27FC236}">
                <a16:creationId xmlns:a16="http://schemas.microsoft.com/office/drawing/2014/main" id="{8F69138D-5F36-46AA-9DF5-45A4498E0B2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clrChange>
              <a:clrFrom>
                <a:srgbClr val="F9F9F9"/>
              </a:clrFrom>
              <a:clrTo>
                <a:srgbClr val="F9F9F9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1922" y="1317792"/>
            <a:ext cx="476250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" name="Picture 7">
            <a:extLst>
              <a:ext uri="{FF2B5EF4-FFF2-40B4-BE49-F238E27FC236}">
                <a16:creationId xmlns:a16="http://schemas.microsoft.com/office/drawing/2014/main" id="{005B9813-B05A-42D7-B403-92798F62B32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clrChange>
              <a:clrFrom>
                <a:srgbClr val="F9F9F9"/>
              </a:clrFrom>
              <a:clrTo>
                <a:srgbClr val="F9F9F9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9860" y="2117841"/>
            <a:ext cx="449262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3" name="Picture 12">
            <a:extLst>
              <a:ext uri="{FF2B5EF4-FFF2-40B4-BE49-F238E27FC236}">
                <a16:creationId xmlns:a16="http://schemas.microsoft.com/office/drawing/2014/main" id="{EA04D677-2D8A-4932-865E-9C71CF6933A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6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3481" y="2491800"/>
            <a:ext cx="452438" cy="495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" name="Picture 13">
            <a:extLst>
              <a:ext uri="{FF2B5EF4-FFF2-40B4-BE49-F238E27FC236}">
                <a16:creationId xmlns:a16="http://schemas.microsoft.com/office/drawing/2014/main" id="{5988BCA4-CD4F-45DE-8515-256418F7597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0511" y="3810411"/>
            <a:ext cx="412899" cy="3968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5" name="Picture 14">
            <a:extLst>
              <a:ext uri="{FF2B5EF4-FFF2-40B4-BE49-F238E27FC236}">
                <a16:creationId xmlns:a16="http://schemas.microsoft.com/office/drawing/2014/main" id="{EFABA13F-4E0C-4662-83C6-E234891719C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9710" y="2967812"/>
            <a:ext cx="436562" cy="436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6" name="Подзаголовок 2">
            <a:extLst>
              <a:ext uri="{FF2B5EF4-FFF2-40B4-BE49-F238E27FC236}">
                <a16:creationId xmlns:a16="http://schemas.microsoft.com/office/drawing/2014/main" id="{89F9F8BC-62C4-47FE-873D-ED53CBC19240}"/>
              </a:ext>
            </a:extLst>
          </p:cNvPr>
          <p:cNvSpPr txBox="1">
            <a:spLocks/>
          </p:cNvSpPr>
          <p:nvPr/>
        </p:nvSpPr>
        <p:spPr>
          <a:xfrm>
            <a:off x="1041165" y="445998"/>
            <a:ext cx="10778624" cy="571504"/>
          </a:xfrm>
          <a:prstGeom prst="rect">
            <a:avLst/>
          </a:prstGeom>
          <a:ln>
            <a:noFill/>
          </a:ln>
        </p:spPr>
        <p:txBody>
          <a:bodyPr>
            <a:normAutofit/>
          </a:bodyPr>
          <a:lstStyle/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uk-UA" sz="2400" b="1" i="0" u="none" strike="noStrike" kern="1200" cap="none" spc="0" normalizeH="0" baseline="0" noProof="0" dirty="0">
                <a:ln>
                  <a:noFill/>
                </a:ln>
                <a:solidFill>
                  <a:srgbClr val="000066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ППЗ спеціального призначення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000066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uk-UA" sz="2400" b="0" i="0" u="none" strike="noStrike" kern="1200" cap="none" spc="0" normalizeH="0" baseline="0" noProof="0" dirty="0">
              <a:ln>
                <a:noFill/>
              </a:ln>
              <a:solidFill>
                <a:schemeClr val="accent3">
                  <a:lumMod val="50000"/>
                </a:schemeClr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  <a:hlinkClick r:id="rId19" action="ppaction://hlinksldjump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uk-UA" sz="2400" b="0" i="0" u="none" strike="noStrike" kern="1200" cap="none" spc="0" normalizeH="0" baseline="0" noProof="0" dirty="0">
              <a:ln>
                <a:noFill/>
              </a:ln>
              <a:solidFill>
                <a:schemeClr val="accent3">
                  <a:lumMod val="50000"/>
                </a:schemeClr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  <a:hlinkClick r:id="rId20" action="ppaction://hlinksldjump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uk-UA" sz="2400" b="0" i="0" u="none" strike="noStrike" kern="1200" cap="none" spc="0" normalizeH="0" baseline="0" noProof="0" dirty="0">
              <a:ln>
                <a:noFill/>
              </a:ln>
              <a:solidFill>
                <a:schemeClr val="accent3">
                  <a:lumMod val="50000"/>
                </a:schemeClr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086102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prism isContent="1" isInverted="1"/>
      </p:transition>
    </mc:Choice>
    <mc:Fallback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: скругленные противолежащие углы 1">
            <a:extLst>
              <a:ext uri="{FF2B5EF4-FFF2-40B4-BE49-F238E27FC236}">
                <a16:creationId xmlns:a16="http://schemas.microsoft.com/office/drawing/2014/main" id="{C4AF5CEC-0BEF-43EE-A65E-D5C73740703D}"/>
              </a:ext>
            </a:extLst>
          </p:cNvPr>
          <p:cNvSpPr/>
          <p:nvPr/>
        </p:nvSpPr>
        <p:spPr>
          <a:xfrm>
            <a:off x="842742" y="179029"/>
            <a:ext cx="11175470" cy="6545327"/>
          </a:xfrm>
          <a:prstGeom prst="round2DiagRect">
            <a:avLst>
              <a:gd name="adj1" fmla="val 6129"/>
              <a:gd name="adj2" fmla="val 0"/>
            </a:avLst>
          </a:prstGeom>
          <a:solidFill>
            <a:schemeClr val="bg1"/>
          </a:solidFill>
          <a:ln w="38100">
            <a:solidFill>
              <a:srgbClr val="8EB6B1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uk-UA"/>
          </a:p>
        </p:txBody>
      </p:sp>
      <p:pic>
        <p:nvPicPr>
          <p:cNvPr id="15" name="Рисунок 14" descr="Изображение выглядит как еда&#10;&#10;Автоматически созданное описание">
            <a:extLst>
              <a:ext uri="{FF2B5EF4-FFF2-40B4-BE49-F238E27FC236}">
                <a16:creationId xmlns:a16="http://schemas.microsoft.com/office/drawing/2014/main" id="{B2E52520-ECE7-4491-8068-E19CF2275037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26" t="24070" r="8944" b="53348"/>
          <a:stretch/>
        </p:blipFill>
        <p:spPr>
          <a:xfrm rot="16200000">
            <a:off x="-3101791" y="2901784"/>
            <a:ext cx="7023190" cy="1051656"/>
          </a:xfrm>
          <a:prstGeom prst="rect">
            <a:avLst/>
          </a:prstGeom>
        </p:spPr>
      </p:pic>
      <p:pic>
        <p:nvPicPr>
          <p:cNvPr id="17" name="Рисунок 16" descr="Программист">
            <a:extLst>
              <a:ext uri="{FF2B5EF4-FFF2-40B4-BE49-F238E27FC236}">
                <a16:creationId xmlns:a16="http://schemas.microsoft.com/office/drawing/2014/main" id="{001C8466-D799-4693-8EC0-1C19621200D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-108998" y="-47165"/>
            <a:ext cx="995247" cy="995247"/>
          </a:xfrm>
          <a:prstGeom prst="rect">
            <a:avLst/>
          </a:prstGeom>
        </p:spPr>
      </p:pic>
      <p:sp>
        <p:nvSpPr>
          <p:cNvPr id="20" name="Подзаголовок 2">
            <a:extLst>
              <a:ext uri="{FF2B5EF4-FFF2-40B4-BE49-F238E27FC236}">
                <a16:creationId xmlns:a16="http://schemas.microsoft.com/office/drawing/2014/main" id="{9776BEB8-C511-4948-BDEA-7D7916AC0BF4}"/>
              </a:ext>
            </a:extLst>
          </p:cNvPr>
          <p:cNvSpPr txBox="1">
            <a:spLocks/>
          </p:cNvSpPr>
          <p:nvPr/>
        </p:nvSpPr>
        <p:spPr>
          <a:xfrm>
            <a:off x="1041165" y="445998"/>
            <a:ext cx="10778624" cy="571504"/>
          </a:xfrm>
          <a:prstGeom prst="rect">
            <a:avLst/>
          </a:prstGeom>
          <a:ln>
            <a:noFill/>
          </a:ln>
        </p:spPr>
        <p:txBody>
          <a:bodyPr>
            <a:normAutofit/>
          </a:bodyPr>
          <a:lstStyle/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uk-UA" sz="2400" b="1" i="0" u="none" strike="noStrike" kern="1200" cap="none" spc="0" normalizeH="0" baseline="0" noProof="0" dirty="0" err="1">
                <a:ln>
                  <a:noFill/>
                </a:ln>
                <a:solidFill>
                  <a:srgbClr val="000066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Сист</a:t>
            </a:r>
            <a:r>
              <a:rPr lang="uk-UA" sz="2400" b="1" dirty="0" err="1">
                <a:solidFill>
                  <a:srgbClr val="000066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еми</a:t>
            </a:r>
            <a:r>
              <a:rPr lang="uk-UA" sz="2400" b="1" dirty="0">
                <a:solidFill>
                  <a:srgbClr val="000066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програмування</a:t>
            </a:r>
            <a:endParaRPr kumimoji="0" lang="uk-UA" sz="2400" b="1" i="0" u="none" strike="noStrike" kern="1200" cap="none" spc="0" normalizeH="0" baseline="0" noProof="0" dirty="0">
              <a:ln>
                <a:noFill/>
              </a:ln>
              <a:solidFill>
                <a:srgbClr val="000066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008080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uk-UA" sz="2400" b="0" i="0" u="none" strike="noStrike" kern="1200" cap="none" spc="0" normalizeH="0" baseline="0" noProof="0" dirty="0">
              <a:ln>
                <a:noFill/>
              </a:ln>
              <a:solidFill>
                <a:schemeClr val="accent3">
                  <a:lumMod val="50000"/>
                </a:schemeClr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  <a:hlinkClick r:id="rId5" action="ppaction://hlinksldjump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uk-UA" sz="2400" b="0" i="0" u="none" strike="noStrike" kern="1200" cap="none" spc="0" normalizeH="0" baseline="0" noProof="0" dirty="0">
              <a:ln>
                <a:noFill/>
              </a:ln>
              <a:solidFill>
                <a:schemeClr val="accent3">
                  <a:lumMod val="50000"/>
                </a:schemeClr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  <a:hlinkClick r:id="rId6" action="ppaction://hlinksldjump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uk-UA" sz="2400" b="0" i="0" u="none" strike="noStrike" kern="1200" cap="none" spc="0" normalizeH="0" baseline="0" noProof="0" dirty="0">
              <a:ln>
                <a:noFill/>
              </a:ln>
              <a:solidFill>
                <a:schemeClr val="accent3">
                  <a:lumMod val="50000"/>
                </a:schemeClr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41" name="номер розділу">
            <a:hlinkClick r:id="rId7" action="ppaction://hlinksldjump"/>
            <a:extLst>
              <a:ext uri="{FF2B5EF4-FFF2-40B4-BE49-F238E27FC236}">
                <a16:creationId xmlns:a16="http://schemas.microsoft.com/office/drawing/2014/main" id="{6FD667D0-365C-48B4-BCF0-1F4DC056285C}"/>
              </a:ext>
            </a:extLst>
          </p:cNvPr>
          <p:cNvSpPr/>
          <p:nvPr/>
        </p:nvSpPr>
        <p:spPr>
          <a:xfrm>
            <a:off x="141696" y="1106797"/>
            <a:ext cx="571504" cy="571504"/>
          </a:xfrm>
          <a:prstGeom prst="ellipse">
            <a:avLst/>
          </a:prstGeom>
          <a:solidFill>
            <a:srgbClr val="009797"/>
          </a:solidFill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>
                <a:solidFill>
                  <a:schemeClr val="bg1"/>
                </a:solidFill>
              </a:rPr>
              <a:t>4</a:t>
            </a:r>
          </a:p>
        </p:txBody>
      </p:sp>
      <p:sp>
        <p:nvSpPr>
          <p:cNvPr id="22" name="кнопка: назад">
            <a:hlinkClick r:id="" action="ppaction://hlinkshowjump?jump=previousslide" highlightClick="1"/>
            <a:extLst>
              <a:ext uri="{FF2B5EF4-FFF2-40B4-BE49-F238E27FC236}">
                <a16:creationId xmlns:a16="http://schemas.microsoft.com/office/drawing/2014/main" id="{7FDBD415-254E-4B82-B542-83E23A7B3E4D}"/>
              </a:ext>
            </a:extLst>
          </p:cNvPr>
          <p:cNvSpPr/>
          <p:nvPr/>
        </p:nvSpPr>
        <p:spPr>
          <a:xfrm>
            <a:off x="10559076" y="6013869"/>
            <a:ext cx="571504" cy="571504"/>
          </a:xfrm>
          <a:prstGeom prst="actionButtonBackPrevious">
            <a:avLst/>
          </a:prstGeom>
          <a:solidFill>
            <a:srgbClr val="008080"/>
          </a:solidFill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24" name="кнопка: далее">
            <a:hlinkClick r:id="" action="ppaction://hlinkshowjump?jump=nextslide" highlightClick="1"/>
            <a:extLst>
              <a:ext uri="{FF2B5EF4-FFF2-40B4-BE49-F238E27FC236}">
                <a16:creationId xmlns:a16="http://schemas.microsoft.com/office/drawing/2014/main" id="{C83002B3-2A44-4E4D-BC28-2EB130D5A889}"/>
              </a:ext>
            </a:extLst>
          </p:cNvPr>
          <p:cNvSpPr/>
          <p:nvPr/>
        </p:nvSpPr>
        <p:spPr>
          <a:xfrm>
            <a:off x="11262686" y="5999379"/>
            <a:ext cx="571504" cy="571504"/>
          </a:xfrm>
          <a:prstGeom prst="actionButtonForwardNext">
            <a:avLst/>
          </a:prstGeom>
          <a:solidFill>
            <a:srgbClr val="008080"/>
          </a:solidFill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25" name="кнопка: домой">
            <a:hlinkClick r:id="" action="ppaction://hlinkshowjump?jump=firstslide" highlightClick="1"/>
            <a:extLst>
              <a:ext uri="{FF2B5EF4-FFF2-40B4-BE49-F238E27FC236}">
                <a16:creationId xmlns:a16="http://schemas.microsoft.com/office/drawing/2014/main" id="{E1A3C554-5EF1-4177-8FB6-178AD9DC2336}"/>
              </a:ext>
            </a:extLst>
          </p:cNvPr>
          <p:cNvSpPr/>
          <p:nvPr/>
        </p:nvSpPr>
        <p:spPr>
          <a:xfrm>
            <a:off x="103448" y="1878191"/>
            <a:ext cx="571504" cy="571504"/>
          </a:xfrm>
          <a:prstGeom prst="actionButtonHome">
            <a:avLst/>
          </a:prstGeom>
          <a:solidFill>
            <a:srgbClr val="008080"/>
          </a:solidFill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13" name="Rectangle 4">
            <a:extLst>
              <a:ext uri="{FF2B5EF4-FFF2-40B4-BE49-F238E27FC236}">
                <a16:creationId xmlns:a16="http://schemas.microsoft.com/office/drawing/2014/main" id="{63D6EA1F-31BE-4B70-BEE1-60D86420E4A5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25583" y="1023241"/>
            <a:ext cx="10236534" cy="26961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176213" indent="-176213" defTabSz="2058988" eaLnBrk="0" hangingPunct="0">
              <a:tabLst>
                <a:tab pos="1081088" algn="l"/>
                <a:tab pos="18843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20725" indent="-360363" defTabSz="2058988" eaLnBrk="0" hangingPunct="0">
              <a:tabLst>
                <a:tab pos="1081088" algn="l"/>
                <a:tab pos="18843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2058988" eaLnBrk="0" hangingPunct="0">
              <a:tabLst>
                <a:tab pos="1081088" algn="l"/>
                <a:tab pos="18843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2058988" eaLnBrk="0" hangingPunct="0">
              <a:tabLst>
                <a:tab pos="1081088" algn="l"/>
                <a:tab pos="18843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2058988" eaLnBrk="0" hangingPunct="0">
              <a:tabLst>
                <a:tab pos="1081088" algn="l"/>
                <a:tab pos="18843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2058988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18843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2058988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18843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2058988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18843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2058988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18843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ru-RU" altLang="uk-UA" b="1" dirty="0" err="1">
                <a:solidFill>
                  <a:srgbClr val="ED7D3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Системи</a:t>
            </a:r>
            <a:r>
              <a:rPr lang="ru-RU" altLang="uk-UA" b="1" dirty="0">
                <a:solidFill>
                  <a:srgbClr val="ED7D3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altLang="uk-UA" b="1" dirty="0" err="1">
                <a:solidFill>
                  <a:srgbClr val="ED7D3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програмування</a:t>
            </a:r>
            <a:r>
              <a:rPr lang="ru-RU" altLang="uk-UA" b="1" dirty="0">
                <a:solidFill>
                  <a:srgbClr val="ED7D3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(</a:t>
            </a:r>
            <a:r>
              <a:rPr lang="ru-RU" altLang="uk-UA" b="1" dirty="0" err="1">
                <a:solidFill>
                  <a:srgbClr val="ED7D3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або</a:t>
            </a:r>
            <a:r>
              <a:rPr lang="ru-RU" altLang="uk-UA" b="1" dirty="0">
                <a:solidFill>
                  <a:srgbClr val="ED7D3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altLang="uk-UA" b="1" dirty="0" err="1">
                <a:solidFill>
                  <a:srgbClr val="ED7D3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інструментальні</a:t>
            </a:r>
            <a:r>
              <a:rPr lang="ru-RU" altLang="uk-UA" b="1" dirty="0">
                <a:solidFill>
                  <a:srgbClr val="ED7D3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altLang="uk-UA" b="1" dirty="0" err="1">
                <a:solidFill>
                  <a:srgbClr val="ED7D3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засоби</a:t>
            </a:r>
            <a:r>
              <a:rPr lang="ru-RU" altLang="uk-UA" b="1" dirty="0">
                <a:solidFill>
                  <a:srgbClr val="ED7D3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) </a:t>
            </a:r>
            <a:r>
              <a:rPr lang="ru-RU" altLang="uk-UA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–  </a:t>
            </a:r>
            <a:r>
              <a:rPr lang="ru-RU" altLang="uk-UA" dirty="0" err="1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це</a:t>
            </a:r>
            <a:r>
              <a:rPr lang="ru-RU" altLang="uk-UA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ПЗ, </a:t>
            </a:r>
            <a:r>
              <a:rPr lang="ru-RU" altLang="uk-UA" dirty="0" err="1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призначене</a:t>
            </a:r>
            <a:r>
              <a:rPr lang="ru-RU" altLang="uk-UA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для </a:t>
            </a:r>
            <a:r>
              <a:rPr lang="ru-RU" altLang="uk-UA" dirty="0" err="1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розробки</a:t>
            </a:r>
            <a:r>
              <a:rPr lang="ru-RU" altLang="uk-UA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і </a:t>
            </a:r>
            <a:r>
              <a:rPr lang="ru-RU" altLang="uk-UA" dirty="0" err="1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налаштування</a:t>
            </a:r>
            <a:r>
              <a:rPr lang="ru-RU" altLang="uk-UA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altLang="uk-UA" dirty="0" err="1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нових</a:t>
            </a:r>
            <a:r>
              <a:rPr lang="ru-RU" altLang="uk-UA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altLang="uk-UA" dirty="0" err="1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програм</a:t>
            </a:r>
            <a:r>
              <a:rPr lang="ru-RU" altLang="uk-UA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.</a:t>
            </a:r>
            <a:endParaRPr lang="ru-RU" altLang="uk-UA" i="1" dirty="0">
              <a:solidFill>
                <a:srgbClr val="00808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eaLnBrk="1" hangingPunct="1">
              <a:spcBef>
                <a:spcPct val="50000"/>
              </a:spcBef>
            </a:pPr>
            <a:r>
              <a:rPr lang="ru-RU" altLang="uk-UA" b="1" dirty="0">
                <a:solidFill>
                  <a:srgbClr val="ED7D3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Проблема: </a:t>
            </a:r>
          </a:p>
          <a:p>
            <a:pPr lvl="1" eaLnBrk="1" hangingPunct="1">
              <a:spcBef>
                <a:spcPct val="20000"/>
              </a:spcBef>
              <a:buFont typeface="Wingdings" panose="05000000000000000000" pitchFamily="2" charset="2"/>
              <a:buChar char="§"/>
            </a:pPr>
            <a:r>
              <a:rPr lang="ru-RU" altLang="uk-UA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комп</a:t>
            </a:r>
            <a:r>
              <a:rPr lang="en-US" altLang="uk-UA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’</a:t>
            </a:r>
            <a:r>
              <a:rPr lang="ru-RU" altLang="uk-UA" dirty="0" err="1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ютери</a:t>
            </a:r>
            <a:r>
              <a:rPr lang="ru-RU" altLang="uk-UA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altLang="uk-UA" dirty="0" err="1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розуміють</a:t>
            </a:r>
            <a:r>
              <a:rPr lang="ru-RU" altLang="uk-UA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altLang="uk-UA" dirty="0" err="1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тільки</a:t>
            </a:r>
            <a:r>
              <a:rPr lang="ru-RU" altLang="uk-UA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altLang="uk-UA" b="1" dirty="0" err="1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мову</a:t>
            </a:r>
            <a:r>
              <a:rPr lang="ru-RU" altLang="uk-UA" b="1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altLang="uk-UA" b="1" dirty="0" err="1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кодів</a:t>
            </a:r>
            <a:r>
              <a:rPr lang="ru-RU" altLang="uk-UA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(</a:t>
            </a:r>
            <a:r>
              <a:rPr lang="ru-RU" altLang="uk-UA" dirty="0" err="1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послідовність</a:t>
            </a:r>
            <a:r>
              <a:rPr lang="ru-RU" altLang="uk-UA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altLang="uk-UA" dirty="0" err="1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нулів</a:t>
            </a:r>
            <a:r>
              <a:rPr lang="ru-RU" altLang="uk-UA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та </a:t>
            </a:r>
            <a:r>
              <a:rPr lang="ru-RU" altLang="uk-UA" dirty="0" err="1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одиниць</a:t>
            </a:r>
            <a:r>
              <a:rPr lang="ru-RU" altLang="uk-UA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)</a:t>
            </a:r>
          </a:p>
          <a:p>
            <a:pPr lvl="1" eaLnBrk="1" hangingPunct="1">
              <a:spcBef>
                <a:spcPct val="20000"/>
              </a:spcBef>
              <a:buFont typeface="Wingdings" panose="05000000000000000000" pitchFamily="2" charset="2"/>
              <a:buChar char="§"/>
            </a:pPr>
            <a:r>
              <a:rPr lang="ru-RU" altLang="uk-UA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для </a:t>
            </a:r>
            <a:r>
              <a:rPr lang="ru-RU" altLang="uk-UA" dirty="0" err="1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людини</a:t>
            </a:r>
            <a:r>
              <a:rPr lang="ru-RU" altLang="uk-UA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altLang="uk-UA" dirty="0" err="1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зручніше</a:t>
            </a:r>
            <a:r>
              <a:rPr lang="ru-RU" altLang="uk-UA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altLang="uk-UA" dirty="0" err="1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давати</a:t>
            </a:r>
            <a:r>
              <a:rPr lang="ru-RU" altLang="uk-UA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altLang="uk-UA" dirty="0" err="1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завдання</a:t>
            </a:r>
            <a:r>
              <a:rPr lang="ru-RU" altLang="uk-UA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на </a:t>
            </a:r>
            <a:r>
              <a:rPr lang="ru-RU" altLang="uk-UA" b="1" dirty="0" err="1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природній</a:t>
            </a:r>
            <a:r>
              <a:rPr lang="ru-RU" altLang="uk-UA" b="1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altLang="uk-UA" b="1" dirty="0" err="1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мові</a:t>
            </a:r>
            <a:r>
              <a:rPr lang="ru-RU" altLang="uk-UA" b="1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altLang="uk-UA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(</a:t>
            </a:r>
            <a:r>
              <a:rPr lang="ru-RU" altLang="uk-UA" dirty="0" err="1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українській</a:t>
            </a:r>
            <a:r>
              <a:rPr lang="ru-RU" altLang="uk-UA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, </a:t>
            </a:r>
            <a:r>
              <a:rPr lang="ru-RU" altLang="uk-UA" dirty="0" err="1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англійській</a:t>
            </a:r>
            <a:r>
              <a:rPr lang="ru-RU" altLang="uk-UA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…)</a:t>
            </a:r>
          </a:p>
          <a:p>
            <a:pPr eaLnBrk="1" hangingPunct="1">
              <a:spcBef>
                <a:spcPct val="50000"/>
              </a:spcBef>
              <a:buFont typeface="Wingdings" panose="05000000000000000000" pitchFamily="2" charset="2"/>
              <a:buNone/>
            </a:pPr>
            <a:r>
              <a:rPr lang="ru-RU" altLang="uk-UA" b="1" dirty="0" err="1">
                <a:solidFill>
                  <a:schemeClr val="accent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Компроміс</a:t>
            </a:r>
            <a:r>
              <a:rPr lang="ru-RU" altLang="uk-UA" b="1" dirty="0">
                <a:solidFill>
                  <a:schemeClr val="accent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 </a:t>
            </a:r>
            <a:br>
              <a:rPr lang="ru-RU" altLang="uk-UA" b="1" dirty="0">
                <a:solidFill>
                  <a:schemeClr val="accent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ru-RU" altLang="uk-UA" dirty="0" err="1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програми</a:t>
            </a:r>
            <a:r>
              <a:rPr lang="ru-RU" altLang="uk-UA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altLang="uk-UA" dirty="0" err="1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складаються</a:t>
            </a:r>
            <a:r>
              <a:rPr lang="ru-RU" altLang="uk-UA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altLang="uk-UA" b="1" dirty="0" err="1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мовами</a:t>
            </a:r>
            <a:r>
              <a:rPr lang="ru-RU" altLang="uk-UA" b="1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altLang="uk-UA" b="1" dirty="0" err="1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програмування</a:t>
            </a:r>
            <a:r>
              <a:rPr lang="ru-RU" altLang="uk-UA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і </a:t>
            </a:r>
            <a:r>
              <a:rPr lang="ru-RU" altLang="uk-UA" dirty="0" err="1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потім</a:t>
            </a:r>
            <a:r>
              <a:rPr lang="ru-RU" altLang="uk-UA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altLang="uk-UA" dirty="0" err="1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переводяться</a:t>
            </a:r>
            <a:r>
              <a:rPr lang="ru-RU" altLang="uk-UA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в </a:t>
            </a:r>
            <a:r>
              <a:rPr lang="ru-RU" altLang="uk-UA" dirty="0" err="1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коди</a:t>
            </a:r>
            <a:r>
              <a:rPr lang="ru-RU" altLang="uk-UA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за </a:t>
            </a:r>
            <a:r>
              <a:rPr lang="ru-RU" altLang="uk-UA" dirty="0" err="1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допомогою</a:t>
            </a:r>
            <a:r>
              <a:rPr lang="ru-RU" altLang="uk-UA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altLang="uk-UA" dirty="0" err="1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спеціальних</a:t>
            </a:r>
            <a:r>
              <a:rPr lang="ru-RU" altLang="uk-UA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altLang="uk-UA" dirty="0" err="1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програм</a:t>
            </a:r>
            <a:endParaRPr lang="ru-RU" altLang="uk-UA" dirty="0">
              <a:solidFill>
                <a:srgbClr val="00808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18003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prism isContent="1" isInverted="1"/>
      </p:transition>
    </mc:Choice>
    <mc:Fallback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: скругленные противолежащие углы 1">
            <a:extLst>
              <a:ext uri="{FF2B5EF4-FFF2-40B4-BE49-F238E27FC236}">
                <a16:creationId xmlns:a16="http://schemas.microsoft.com/office/drawing/2014/main" id="{C4AF5CEC-0BEF-43EE-A65E-D5C73740703D}"/>
              </a:ext>
            </a:extLst>
          </p:cNvPr>
          <p:cNvSpPr/>
          <p:nvPr/>
        </p:nvSpPr>
        <p:spPr>
          <a:xfrm>
            <a:off x="842742" y="179029"/>
            <a:ext cx="11175470" cy="6545327"/>
          </a:xfrm>
          <a:prstGeom prst="round2DiagRect">
            <a:avLst>
              <a:gd name="adj1" fmla="val 6129"/>
              <a:gd name="adj2" fmla="val 0"/>
            </a:avLst>
          </a:prstGeom>
          <a:solidFill>
            <a:schemeClr val="bg1"/>
          </a:solidFill>
          <a:ln w="38100">
            <a:solidFill>
              <a:srgbClr val="8EB6B1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uk-UA"/>
          </a:p>
        </p:txBody>
      </p:sp>
      <p:pic>
        <p:nvPicPr>
          <p:cNvPr id="15" name="Рисунок 14" descr="Изображение выглядит как еда&#10;&#10;Автоматически созданное описание">
            <a:extLst>
              <a:ext uri="{FF2B5EF4-FFF2-40B4-BE49-F238E27FC236}">
                <a16:creationId xmlns:a16="http://schemas.microsoft.com/office/drawing/2014/main" id="{B2E52520-ECE7-4491-8068-E19CF2275037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26" t="24070" r="8944" b="53348"/>
          <a:stretch/>
        </p:blipFill>
        <p:spPr>
          <a:xfrm rot="16200000">
            <a:off x="-3101791" y="2901784"/>
            <a:ext cx="7023190" cy="1051656"/>
          </a:xfrm>
          <a:prstGeom prst="rect">
            <a:avLst/>
          </a:prstGeom>
        </p:spPr>
      </p:pic>
      <p:pic>
        <p:nvPicPr>
          <p:cNvPr id="17" name="Рисунок 16" descr="Программист">
            <a:extLst>
              <a:ext uri="{FF2B5EF4-FFF2-40B4-BE49-F238E27FC236}">
                <a16:creationId xmlns:a16="http://schemas.microsoft.com/office/drawing/2014/main" id="{001C8466-D799-4693-8EC0-1C19621200D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-108998" y="-47165"/>
            <a:ext cx="995247" cy="995247"/>
          </a:xfrm>
          <a:prstGeom prst="rect">
            <a:avLst/>
          </a:prstGeom>
        </p:spPr>
      </p:pic>
      <p:sp>
        <p:nvSpPr>
          <p:cNvPr id="20" name="Подзаголовок 2">
            <a:extLst>
              <a:ext uri="{FF2B5EF4-FFF2-40B4-BE49-F238E27FC236}">
                <a16:creationId xmlns:a16="http://schemas.microsoft.com/office/drawing/2014/main" id="{9776BEB8-C511-4948-BDEA-7D7916AC0BF4}"/>
              </a:ext>
            </a:extLst>
          </p:cNvPr>
          <p:cNvSpPr txBox="1">
            <a:spLocks/>
          </p:cNvSpPr>
          <p:nvPr/>
        </p:nvSpPr>
        <p:spPr>
          <a:xfrm>
            <a:off x="1041165" y="445998"/>
            <a:ext cx="10778624" cy="571504"/>
          </a:xfrm>
          <a:prstGeom prst="rect">
            <a:avLst/>
          </a:prstGeom>
          <a:ln>
            <a:noFill/>
          </a:ln>
        </p:spPr>
        <p:txBody>
          <a:bodyPr>
            <a:normAutofit/>
          </a:bodyPr>
          <a:lstStyle/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uk-UA" sz="2400" b="1" i="0" u="none" strike="noStrike" kern="1200" cap="none" spc="0" normalizeH="0" baseline="0" noProof="0" dirty="0">
                <a:ln>
                  <a:noFill/>
                </a:ln>
                <a:solidFill>
                  <a:srgbClr val="000066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Розглянемо такі питання: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008080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uk-UA" sz="2400" b="0" i="0" u="none" strike="noStrike" kern="1200" cap="none" spc="0" normalizeH="0" baseline="0" noProof="0" dirty="0">
              <a:ln>
                <a:noFill/>
              </a:ln>
              <a:solidFill>
                <a:schemeClr val="accent3">
                  <a:lumMod val="50000"/>
                </a:schemeClr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  <a:hlinkClick r:id="rId5" action="ppaction://hlinksldjump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uk-UA" sz="2400" b="0" i="0" u="none" strike="noStrike" kern="1200" cap="none" spc="0" normalizeH="0" baseline="0" noProof="0" dirty="0">
              <a:ln>
                <a:noFill/>
              </a:ln>
              <a:solidFill>
                <a:schemeClr val="accent3">
                  <a:lumMod val="50000"/>
                </a:schemeClr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  <a:hlinkClick r:id="rId6" action="ppaction://hlinksldjump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uk-UA" sz="2400" b="0" i="0" u="none" strike="noStrike" kern="1200" cap="none" spc="0" normalizeH="0" baseline="0" noProof="0" dirty="0">
              <a:ln>
                <a:noFill/>
              </a:ln>
              <a:solidFill>
                <a:schemeClr val="accent3">
                  <a:lumMod val="50000"/>
                </a:schemeClr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41" name="номер розділу">
            <a:hlinkClick r:id="rId7" action="ppaction://hlinksldjump"/>
            <a:extLst>
              <a:ext uri="{FF2B5EF4-FFF2-40B4-BE49-F238E27FC236}">
                <a16:creationId xmlns:a16="http://schemas.microsoft.com/office/drawing/2014/main" id="{6FD667D0-365C-48B4-BCF0-1F4DC056285C}"/>
              </a:ext>
            </a:extLst>
          </p:cNvPr>
          <p:cNvSpPr/>
          <p:nvPr/>
        </p:nvSpPr>
        <p:spPr>
          <a:xfrm>
            <a:off x="141696" y="1106797"/>
            <a:ext cx="571504" cy="571504"/>
          </a:xfrm>
          <a:prstGeom prst="ellipse">
            <a:avLst/>
          </a:prstGeom>
          <a:solidFill>
            <a:srgbClr val="009797"/>
          </a:solidFill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>
                <a:solidFill>
                  <a:schemeClr val="bg1"/>
                </a:solidFill>
              </a:rPr>
              <a:t>4</a:t>
            </a:r>
          </a:p>
        </p:txBody>
      </p:sp>
      <p:sp>
        <p:nvSpPr>
          <p:cNvPr id="22" name="кнопка: назад">
            <a:hlinkClick r:id="" action="ppaction://hlinkshowjump?jump=previousslide" highlightClick="1"/>
            <a:extLst>
              <a:ext uri="{FF2B5EF4-FFF2-40B4-BE49-F238E27FC236}">
                <a16:creationId xmlns:a16="http://schemas.microsoft.com/office/drawing/2014/main" id="{7FDBD415-254E-4B82-B542-83E23A7B3E4D}"/>
              </a:ext>
            </a:extLst>
          </p:cNvPr>
          <p:cNvSpPr/>
          <p:nvPr/>
        </p:nvSpPr>
        <p:spPr>
          <a:xfrm>
            <a:off x="10559076" y="6013869"/>
            <a:ext cx="571504" cy="571504"/>
          </a:xfrm>
          <a:prstGeom prst="actionButtonBackPrevious">
            <a:avLst/>
          </a:prstGeom>
          <a:solidFill>
            <a:srgbClr val="008080"/>
          </a:solidFill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24" name="кнопка: далее">
            <a:hlinkClick r:id="" action="ppaction://hlinkshowjump?jump=nextslide" highlightClick="1"/>
            <a:extLst>
              <a:ext uri="{FF2B5EF4-FFF2-40B4-BE49-F238E27FC236}">
                <a16:creationId xmlns:a16="http://schemas.microsoft.com/office/drawing/2014/main" id="{C83002B3-2A44-4E4D-BC28-2EB130D5A889}"/>
              </a:ext>
            </a:extLst>
          </p:cNvPr>
          <p:cNvSpPr/>
          <p:nvPr/>
        </p:nvSpPr>
        <p:spPr>
          <a:xfrm>
            <a:off x="11262686" y="5999379"/>
            <a:ext cx="571504" cy="571504"/>
          </a:xfrm>
          <a:prstGeom prst="actionButtonForwardNext">
            <a:avLst/>
          </a:prstGeom>
          <a:solidFill>
            <a:srgbClr val="008080"/>
          </a:solidFill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25" name="кнопка: домой">
            <a:hlinkClick r:id="" action="ppaction://hlinkshowjump?jump=firstslide" highlightClick="1"/>
            <a:extLst>
              <a:ext uri="{FF2B5EF4-FFF2-40B4-BE49-F238E27FC236}">
                <a16:creationId xmlns:a16="http://schemas.microsoft.com/office/drawing/2014/main" id="{E1A3C554-5EF1-4177-8FB6-178AD9DC2336}"/>
              </a:ext>
            </a:extLst>
          </p:cNvPr>
          <p:cNvSpPr/>
          <p:nvPr/>
        </p:nvSpPr>
        <p:spPr>
          <a:xfrm>
            <a:off x="103448" y="1878191"/>
            <a:ext cx="571504" cy="571504"/>
          </a:xfrm>
          <a:prstGeom prst="actionButtonHome">
            <a:avLst/>
          </a:prstGeom>
          <a:solidFill>
            <a:srgbClr val="008080"/>
          </a:solidFill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13" name="Rectangle 16">
            <a:extLst>
              <a:ext uri="{FF2B5EF4-FFF2-40B4-BE49-F238E27FC236}">
                <a16:creationId xmlns:a16="http://schemas.microsoft.com/office/drawing/2014/main" id="{568C6D5F-DB2B-42F0-9F43-C28CCB5AE353}"/>
              </a:ext>
            </a:extLst>
          </p:cNvPr>
          <p:cNvSpPr>
            <a:spLocks noChangeArrowheads="1"/>
          </p:cNvSpPr>
          <p:nvPr/>
        </p:nvSpPr>
        <p:spPr bwMode="auto">
          <a:xfrm>
            <a:off x="6253940" y="3060510"/>
            <a:ext cx="1801813" cy="1514475"/>
          </a:xfrm>
          <a:prstGeom prst="rect">
            <a:avLst/>
          </a:prstGeom>
          <a:solidFill>
            <a:srgbClr val="E6E6E6"/>
          </a:solidFill>
          <a:ln w="12700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anchor="ctr"/>
          <a:lstStyle/>
          <a:p>
            <a:pPr>
              <a:defRPr/>
            </a:pPr>
            <a:endParaRPr lang="ru-RU">
              <a:latin typeface="Arial" charset="0"/>
            </a:endParaRPr>
          </a:p>
        </p:txBody>
      </p:sp>
      <p:sp>
        <p:nvSpPr>
          <p:cNvPr id="14" name="Rectangle 4">
            <a:extLst>
              <a:ext uri="{FF2B5EF4-FFF2-40B4-BE49-F238E27FC236}">
                <a16:creationId xmlns:a16="http://schemas.microsoft.com/office/drawing/2014/main" id="{40B52F43-7DE9-40C7-8BC9-313DCBE5F54E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05778" y="1463485"/>
            <a:ext cx="8386762" cy="828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176213" indent="-176213" defTabSz="2058988" eaLnBrk="0" hangingPunct="0">
              <a:tabLst>
                <a:tab pos="1081088" algn="l"/>
                <a:tab pos="18843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2058988" eaLnBrk="0" hangingPunct="0">
              <a:tabLst>
                <a:tab pos="1081088" algn="l"/>
                <a:tab pos="18843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2058988" eaLnBrk="0" hangingPunct="0">
              <a:tabLst>
                <a:tab pos="1081088" algn="l"/>
                <a:tab pos="18843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2058988" eaLnBrk="0" hangingPunct="0">
              <a:tabLst>
                <a:tab pos="1081088" algn="l"/>
                <a:tab pos="18843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2058988" eaLnBrk="0" hangingPunct="0">
              <a:tabLst>
                <a:tab pos="1081088" algn="l"/>
                <a:tab pos="18843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2058988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18843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2058988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18843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2058988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18843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2058988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18843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ru-RU" altLang="uk-UA" sz="2400" b="1" dirty="0">
                <a:solidFill>
                  <a:schemeClr val="accent2"/>
                </a:solidFill>
              </a:rPr>
              <a:t>Транслятор </a:t>
            </a:r>
            <a:r>
              <a:rPr lang="ru-RU" altLang="uk-UA" sz="2400" dirty="0">
                <a:solidFill>
                  <a:srgbClr val="008080"/>
                </a:solidFill>
              </a:rPr>
              <a:t>– </a:t>
            </a:r>
            <a:r>
              <a:rPr lang="ru-RU" altLang="uk-UA" sz="2400" dirty="0" err="1">
                <a:solidFill>
                  <a:srgbClr val="008080"/>
                </a:solidFill>
              </a:rPr>
              <a:t>це</a:t>
            </a:r>
            <a:r>
              <a:rPr lang="ru-RU" altLang="uk-UA" sz="2400" dirty="0">
                <a:solidFill>
                  <a:srgbClr val="008080"/>
                </a:solidFill>
              </a:rPr>
              <a:t> </a:t>
            </a:r>
            <a:r>
              <a:rPr lang="ru-RU" altLang="uk-UA" sz="2400" dirty="0" err="1">
                <a:solidFill>
                  <a:srgbClr val="008080"/>
                </a:solidFill>
              </a:rPr>
              <a:t>програма</a:t>
            </a:r>
            <a:r>
              <a:rPr lang="ru-RU" altLang="uk-UA" sz="2400" dirty="0">
                <a:solidFill>
                  <a:srgbClr val="008080"/>
                </a:solidFill>
              </a:rPr>
              <a:t>, яка переводить текст </a:t>
            </a:r>
            <a:r>
              <a:rPr lang="ru-RU" altLang="uk-UA" sz="2400" dirty="0" err="1">
                <a:solidFill>
                  <a:srgbClr val="008080"/>
                </a:solidFill>
              </a:rPr>
              <a:t>інших</a:t>
            </a:r>
            <a:r>
              <a:rPr lang="ru-RU" altLang="uk-UA" sz="2400" dirty="0">
                <a:solidFill>
                  <a:srgbClr val="008080"/>
                </a:solidFill>
              </a:rPr>
              <a:t> </a:t>
            </a:r>
            <a:r>
              <a:rPr lang="ru-RU" altLang="uk-UA" sz="2400" dirty="0" err="1">
                <a:solidFill>
                  <a:srgbClr val="008080"/>
                </a:solidFill>
              </a:rPr>
              <a:t>програм</a:t>
            </a:r>
            <a:r>
              <a:rPr lang="ru-RU" altLang="uk-UA" sz="2400" dirty="0">
                <a:solidFill>
                  <a:srgbClr val="008080"/>
                </a:solidFill>
              </a:rPr>
              <a:t> в </a:t>
            </a:r>
            <a:r>
              <a:rPr lang="ru-RU" altLang="uk-UA" sz="2400" dirty="0" err="1">
                <a:solidFill>
                  <a:srgbClr val="008080"/>
                </a:solidFill>
              </a:rPr>
              <a:t>машинні</a:t>
            </a:r>
            <a:r>
              <a:rPr lang="ru-RU" altLang="uk-UA" sz="2400" dirty="0">
                <a:solidFill>
                  <a:srgbClr val="008080"/>
                </a:solidFill>
              </a:rPr>
              <a:t> </a:t>
            </a:r>
            <a:r>
              <a:rPr lang="ru-RU" altLang="uk-UA" sz="2400" dirty="0" err="1">
                <a:solidFill>
                  <a:srgbClr val="008080"/>
                </a:solidFill>
              </a:rPr>
              <a:t>коди</a:t>
            </a:r>
            <a:r>
              <a:rPr lang="ru-RU" altLang="uk-UA" sz="2400" dirty="0">
                <a:solidFill>
                  <a:srgbClr val="008080"/>
                </a:solidFill>
              </a:rPr>
              <a:t>.</a:t>
            </a:r>
          </a:p>
        </p:txBody>
      </p:sp>
      <p:sp>
        <p:nvSpPr>
          <p:cNvPr id="18" name="Rectangle 6">
            <a:extLst>
              <a:ext uri="{FF2B5EF4-FFF2-40B4-BE49-F238E27FC236}">
                <a16:creationId xmlns:a16="http://schemas.microsoft.com/office/drawing/2014/main" id="{EB4D14DD-076C-48F8-8961-48577462F527}"/>
              </a:ext>
            </a:extLst>
          </p:cNvPr>
          <p:cNvSpPr>
            <a:spLocks noChangeArrowheads="1"/>
          </p:cNvSpPr>
          <p:nvPr/>
        </p:nvSpPr>
        <p:spPr bwMode="auto">
          <a:xfrm>
            <a:off x="3767915" y="3244660"/>
            <a:ext cx="2209800" cy="1258887"/>
          </a:xfrm>
          <a:prstGeom prst="rect">
            <a:avLst/>
          </a:prstGeom>
          <a:solidFill>
            <a:srgbClr val="FFFF99"/>
          </a:solidFill>
          <a:ln>
            <a:noFill/>
          </a:ln>
          <a:effectLst>
            <a:outerShdw dist="35921" dir="2700000" algn="ctr" rotWithShape="0">
              <a:schemeClr val="tx2"/>
            </a:outerShdw>
          </a:effectLst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en-US" altLang="uk-UA" sz="1200" b="1"/>
              <a:t>program qq;</a:t>
            </a:r>
          </a:p>
          <a:p>
            <a:pPr eaLnBrk="1" hangingPunct="1"/>
            <a:r>
              <a:rPr lang="en-US" altLang="uk-UA" sz="1200" b="1"/>
              <a:t>var x: integer;</a:t>
            </a:r>
          </a:p>
          <a:p>
            <a:pPr eaLnBrk="1" hangingPunct="1"/>
            <a:r>
              <a:rPr lang="en-US" altLang="uk-UA" sz="1200" b="1"/>
              <a:t>begin</a:t>
            </a:r>
          </a:p>
          <a:p>
            <a:pPr eaLnBrk="1" hangingPunct="1"/>
            <a:r>
              <a:rPr lang="en-US" altLang="uk-UA" sz="1200" b="1"/>
              <a:t>   x := 1;</a:t>
            </a:r>
          </a:p>
          <a:p>
            <a:pPr eaLnBrk="1" hangingPunct="1"/>
            <a:r>
              <a:rPr lang="en-US" altLang="uk-UA" sz="1200" b="1"/>
              <a:t>   writeln('</a:t>
            </a:r>
            <a:r>
              <a:rPr lang="ru-RU" altLang="uk-UA" sz="1200" b="1"/>
              <a:t>Привіт! </a:t>
            </a:r>
            <a:r>
              <a:rPr lang="en-US" altLang="uk-UA" sz="1200" b="1"/>
              <a:t>X = ', x);</a:t>
            </a:r>
          </a:p>
          <a:p>
            <a:pPr eaLnBrk="1" hangingPunct="1"/>
            <a:r>
              <a:rPr lang="en-US" altLang="uk-UA" sz="1200" b="1"/>
              <a:t>end;</a:t>
            </a:r>
            <a:endParaRPr lang="ru-RU" altLang="uk-UA" sz="1200" b="1"/>
          </a:p>
        </p:txBody>
      </p:sp>
      <p:grpSp>
        <p:nvGrpSpPr>
          <p:cNvPr id="19" name="Group 32">
            <a:extLst>
              <a:ext uri="{FF2B5EF4-FFF2-40B4-BE49-F238E27FC236}">
                <a16:creationId xmlns:a16="http://schemas.microsoft.com/office/drawing/2014/main" id="{C6D8E4F6-B3DE-44BC-B7B7-621F5C62305A}"/>
              </a:ext>
            </a:extLst>
          </p:cNvPr>
          <p:cNvGrpSpPr>
            <a:grpSpLocks/>
          </p:cNvGrpSpPr>
          <p:nvPr/>
        </p:nvGrpSpPr>
        <p:grpSpPr bwMode="auto">
          <a:xfrm>
            <a:off x="6269815" y="3114485"/>
            <a:ext cx="1184275" cy="1103312"/>
            <a:chOff x="3271" y="1419"/>
            <a:chExt cx="746" cy="695"/>
          </a:xfrm>
        </p:grpSpPr>
        <p:sp>
          <p:nvSpPr>
            <p:cNvPr id="21" name="Freeform 8">
              <a:extLst>
                <a:ext uri="{FF2B5EF4-FFF2-40B4-BE49-F238E27FC236}">
                  <a16:creationId xmlns:a16="http://schemas.microsoft.com/office/drawing/2014/main" id="{133FCB75-988D-4092-B5B2-E2333366A7EC}"/>
                </a:ext>
              </a:extLst>
            </p:cNvPr>
            <p:cNvSpPr>
              <a:spLocks/>
            </p:cNvSpPr>
            <p:nvPr/>
          </p:nvSpPr>
          <p:spPr bwMode="auto">
            <a:xfrm>
              <a:off x="3455" y="1419"/>
              <a:ext cx="551" cy="188"/>
            </a:xfrm>
            <a:custGeom>
              <a:avLst/>
              <a:gdLst>
                <a:gd name="T0" fmla="*/ 0 w 551"/>
                <a:gd name="T1" fmla="*/ 0 h 188"/>
                <a:gd name="T2" fmla="*/ 551 w 551"/>
                <a:gd name="T3" fmla="*/ 0 h 188"/>
                <a:gd name="T4" fmla="*/ 363 w 551"/>
                <a:gd name="T5" fmla="*/ 188 h 188"/>
                <a:gd name="T6" fmla="*/ 183 w 551"/>
                <a:gd name="T7" fmla="*/ 188 h 188"/>
                <a:gd name="T8" fmla="*/ 0 w 551"/>
                <a:gd name="T9" fmla="*/ 0 h 18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551"/>
                <a:gd name="T16" fmla="*/ 0 h 188"/>
                <a:gd name="T17" fmla="*/ 551 w 551"/>
                <a:gd name="T18" fmla="*/ 188 h 188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551" h="188">
                  <a:moveTo>
                    <a:pt x="0" y="0"/>
                  </a:moveTo>
                  <a:lnTo>
                    <a:pt x="551" y="0"/>
                  </a:lnTo>
                  <a:lnTo>
                    <a:pt x="363" y="188"/>
                  </a:lnTo>
                  <a:lnTo>
                    <a:pt x="183" y="188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1"/>
                </a:gs>
                <a:gs pos="100000">
                  <a:schemeClr val="tx1"/>
                </a:gs>
              </a:gsLst>
              <a:lin ang="0" scaled="1"/>
            </a:gra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23" name="Freeform 9">
              <a:extLst>
                <a:ext uri="{FF2B5EF4-FFF2-40B4-BE49-F238E27FC236}">
                  <a16:creationId xmlns:a16="http://schemas.microsoft.com/office/drawing/2014/main" id="{986C598F-74C8-4E9F-82B7-9866DC64A524}"/>
                </a:ext>
              </a:extLst>
            </p:cNvPr>
            <p:cNvSpPr>
              <a:spLocks/>
            </p:cNvSpPr>
            <p:nvPr/>
          </p:nvSpPr>
          <p:spPr bwMode="auto">
            <a:xfrm>
              <a:off x="3566" y="1604"/>
              <a:ext cx="320" cy="265"/>
            </a:xfrm>
            <a:custGeom>
              <a:avLst/>
              <a:gdLst>
                <a:gd name="T0" fmla="*/ 75 w 320"/>
                <a:gd name="T1" fmla="*/ 0 h 265"/>
                <a:gd name="T2" fmla="*/ 249 w 320"/>
                <a:gd name="T3" fmla="*/ 0 h 265"/>
                <a:gd name="T4" fmla="*/ 320 w 320"/>
                <a:gd name="T5" fmla="*/ 71 h 265"/>
                <a:gd name="T6" fmla="*/ 320 w 320"/>
                <a:gd name="T7" fmla="*/ 214 h 265"/>
                <a:gd name="T8" fmla="*/ 231 w 320"/>
                <a:gd name="T9" fmla="*/ 265 h 265"/>
                <a:gd name="T10" fmla="*/ 60 w 320"/>
                <a:gd name="T11" fmla="*/ 265 h 265"/>
                <a:gd name="T12" fmla="*/ 0 w 320"/>
                <a:gd name="T13" fmla="*/ 205 h 265"/>
                <a:gd name="T14" fmla="*/ 0 w 320"/>
                <a:gd name="T15" fmla="*/ 72 h 265"/>
                <a:gd name="T16" fmla="*/ 75 w 320"/>
                <a:gd name="T17" fmla="*/ 0 h 265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320"/>
                <a:gd name="T28" fmla="*/ 0 h 265"/>
                <a:gd name="T29" fmla="*/ 320 w 320"/>
                <a:gd name="T30" fmla="*/ 265 h 265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320" h="265">
                  <a:moveTo>
                    <a:pt x="75" y="0"/>
                  </a:moveTo>
                  <a:lnTo>
                    <a:pt x="249" y="0"/>
                  </a:lnTo>
                  <a:lnTo>
                    <a:pt x="320" y="71"/>
                  </a:lnTo>
                  <a:lnTo>
                    <a:pt x="320" y="214"/>
                  </a:lnTo>
                  <a:lnTo>
                    <a:pt x="231" y="265"/>
                  </a:lnTo>
                  <a:lnTo>
                    <a:pt x="60" y="265"/>
                  </a:lnTo>
                  <a:lnTo>
                    <a:pt x="0" y="205"/>
                  </a:lnTo>
                  <a:lnTo>
                    <a:pt x="0" y="72"/>
                  </a:lnTo>
                  <a:lnTo>
                    <a:pt x="75" y="0"/>
                  </a:lnTo>
                  <a:close/>
                </a:path>
              </a:pathLst>
            </a:custGeom>
            <a:gradFill rotWithShape="1">
              <a:gsLst>
                <a:gs pos="0">
                  <a:srgbClr val="C0C0C0"/>
                </a:gs>
                <a:gs pos="100000">
                  <a:srgbClr val="595959"/>
                </a:gs>
              </a:gsLst>
              <a:lin ang="2700000" scaled="1"/>
            </a:gra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26" name="Freeform 10">
              <a:extLst>
                <a:ext uri="{FF2B5EF4-FFF2-40B4-BE49-F238E27FC236}">
                  <a16:creationId xmlns:a16="http://schemas.microsoft.com/office/drawing/2014/main" id="{C7A09941-0D4E-4B1A-8226-579CB2F5AF59}"/>
                </a:ext>
              </a:extLst>
            </p:cNvPr>
            <p:cNvSpPr>
              <a:spLocks/>
            </p:cNvSpPr>
            <p:nvPr/>
          </p:nvSpPr>
          <p:spPr bwMode="auto">
            <a:xfrm>
              <a:off x="3607" y="1863"/>
              <a:ext cx="300" cy="251"/>
            </a:xfrm>
            <a:custGeom>
              <a:avLst/>
              <a:gdLst>
                <a:gd name="T0" fmla="*/ 18 w 300"/>
                <a:gd name="T1" fmla="*/ 5 h 251"/>
                <a:gd name="T2" fmla="*/ 0 w 300"/>
                <a:gd name="T3" fmla="*/ 36 h 251"/>
                <a:gd name="T4" fmla="*/ 0 w 300"/>
                <a:gd name="T5" fmla="*/ 125 h 251"/>
                <a:gd name="T6" fmla="*/ 52 w 300"/>
                <a:gd name="T7" fmla="*/ 215 h 251"/>
                <a:gd name="T8" fmla="*/ 114 w 300"/>
                <a:gd name="T9" fmla="*/ 251 h 251"/>
                <a:gd name="T10" fmla="*/ 270 w 300"/>
                <a:gd name="T11" fmla="*/ 251 h 251"/>
                <a:gd name="T12" fmla="*/ 300 w 300"/>
                <a:gd name="T13" fmla="*/ 200 h 251"/>
                <a:gd name="T14" fmla="*/ 300 w 300"/>
                <a:gd name="T15" fmla="*/ 90 h 251"/>
                <a:gd name="T16" fmla="*/ 198 w 300"/>
                <a:gd name="T17" fmla="*/ 0 h 251"/>
                <a:gd name="T18" fmla="*/ 18 w 300"/>
                <a:gd name="T19" fmla="*/ 5 h 251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300"/>
                <a:gd name="T31" fmla="*/ 0 h 251"/>
                <a:gd name="T32" fmla="*/ 300 w 300"/>
                <a:gd name="T33" fmla="*/ 251 h 251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300" h="251">
                  <a:moveTo>
                    <a:pt x="18" y="5"/>
                  </a:moveTo>
                  <a:lnTo>
                    <a:pt x="0" y="36"/>
                  </a:lnTo>
                  <a:lnTo>
                    <a:pt x="0" y="125"/>
                  </a:lnTo>
                  <a:lnTo>
                    <a:pt x="52" y="215"/>
                  </a:lnTo>
                  <a:lnTo>
                    <a:pt x="114" y="251"/>
                  </a:lnTo>
                  <a:lnTo>
                    <a:pt x="270" y="251"/>
                  </a:lnTo>
                  <a:lnTo>
                    <a:pt x="300" y="200"/>
                  </a:lnTo>
                  <a:lnTo>
                    <a:pt x="300" y="90"/>
                  </a:lnTo>
                  <a:lnTo>
                    <a:pt x="198" y="0"/>
                  </a:lnTo>
                  <a:lnTo>
                    <a:pt x="18" y="5"/>
                  </a:lnTo>
                  <a:close/>
                </a:path>
              </a:pathLst>
            </a:custGeom>
            <a:gradFill rotWithShape="1">
              <a:gsLst>
                <a:gs pos="0">
                  <a:srgbClr val="B2B2B2"/>
                </a:gs>
                <a:gs pos="100000">
                  <a:schemeClr val="tx1"/>
                </a:gs>
              </a:gsLst>
              <a:lin ang="5400000" scaled="1"/>
            </a:gra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27" name="Freeform 11">
              <a:extLst>
                <a:ext uri="{FF2B5EF4-FFF2-40B4-BE49-F238E27FC236}">
                  <a16:creationId xmlns:a16="http://schemas.microsoft.com/office/drawing/2014/main" id="{DC9B6CD3-6F47-412A-83A3-753631D440B3}"/>
                </a:ext>
              </a:extLst>
            </p:cNvPr>
            <p:cNvSpPr>
              <a:spLocks/>
            </p:cNvSpPr>
            <p:nvPr/>
          </p:nvSpPr>
          <p:spPr bwMode="auto">
            <a:xfrm>
              <a:off x="3807" y="1819"/>
              <a:ext cx="210" cy="246"/>
            </a:xfrm>
            <a:custGeom>
              <a:avLst/>
              <a:gdLst>
                <a:gd name="T0" fmla="*/ 95 w 210"/>
                <a:gd name="T1" fmla="*/ 246 h 246"/>
                <a:gd name="T2" fmla="*/ 138 w 210"/>
                <a:gd name="T3" fmla="*/ 220 h 246"/>
                <a:gd name="T4" fmla="*/ 190 w 210"/>
                <a:gd name="T5" fmla="*/ 220 h 246"/>
                <a:gd name="T6" fmla="*/ 208 w 210"/>
                <a:gd name="T7" fmla="*/ 187 h 246"/>
                <a:gd name="T8" fmla="*/ 210 w 210"/>
                <a:gd name="T9" fmla="*/ 71 h 246"/>
                <a:gd name="T10" fmla="*/ 189 w 210"/>
                <a:gd name="T11" fmla="*/ 44 h 246"/>
                <a:gd name="T12" fmla="*/ 138 w 210"/>
                <a:gd name="T13" fmla="*/ 45 h 246"/>
                <a:gd name="T14" fmla="*/ 75 w 210"/>
                <a:gd name="T15" fmla="*/ 0 h 246"/>
                <a:gd name="T16" fmla="*/ 0 w 210"/>
                <a:gd name="T17" fmla="*/ 43 h 246"/>
                <a:gd name="T18" fmla="*/ 98 w 210"/>
                <a:gd name="T19" fmla="*/ 139 h 246"/>
                <a:gd name="T20" fmla="*/ 95 w 210"/>
                <a:gd name="T21" fmla="*/ 246 h 24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210"/>
                <a:gd name="T34" fmla="*/ 0 h 246"/>
                <a:gd name="T35" fmla="*/ 210 w 210"/>
                <a:gd name="T36" fmla="*/ 246 h 246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210" h="246">
                  <a:moveTo>
                    <a:pt x="95" y="246"/>
                  </a:moveTo>
                  <a:lnTo>
                    <a:pt x="138" y="220"/>
                  </a:lnTo>
                  <a:lnTo>
                    <a:pt x="190" y="220"/>
                  </a:lnTo>
                  <a:lnTo>
                    <a:pt x="208" y="187"/>
                  </a:lnTo>
                  <a:lnTo>
                    <a:pt x="210" y="71"/>
                  </a:lnTo>
                  <a:lnTo>
                    <a:pt x="189" y="44"/>
                  </a:lnTo>
                  <a:lnTo>
                    <a:pt x="138" y="45"/>
                  </a:lnTo>
                  <a:lnTo>
                    <a:pt x="75" y="0"/>
                  </a:lnTo>
                  <a:lnTo>
                    <a:pt x="0" y="43"/>
                  </a:lnTo>
                  <a:lnTo>
                    <a:pt x="98" y="139"/>
                  </a:lnTo>
                  <a:lnTo>
                    <a:pt x="95" y="246"/>
                  </a:lnTo>
                  <a:close/>
                </a:path>
              </a:pathLst>
            </a:custGeom>
            <a:gradFill rotWithShape="1">
              <a:gsLst>
                <a:gs pos="0">
                  <a:srgbClr val="B2B2B2"/>
                </a:gs>
                <a:gs pos="100000">
                  <a:schemeClr val="tx1"/>
                </a:gs>
              </a:gsLst>
              <a:lin ang="0" scaled="1"/>
            </a:gra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28" name="AutoShape 12">
              <a:extLst>
                <a:ext uri="{FF2B5EF4-FFF2-40B4-BE49-F238E27FC236}">
                  <a16:creationId xmlns:a16="http://schemas.microsoft.com/office/drawing/2014/main" id="{825DE644-603E-4B44-B47D-82FC251E91A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271" y="1673"/>
              <a:ext cx="154" cy="154"/>
            </a:xfrm>
            <a:prstGeom prst="octagon">
              <a:avLst>
                <a:gd name="adj" fmla="val 29287"/>
              </a:avLst>
            </a:prstGeom>
            <a:solidFill>
              <a:srgbClr val="FFFF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endParaRPr lang="uk-UA" altLang="uk-UA"/>
            </a:p>
          </p:txBody>
        </p:sp>
        <p:sp>
          <p:nvSpPr>
            <p:cNvPr id="29" name="Freeform 13">
              <a:extLst>
                <a:ext uri="{FF2B5EF4-FFF2-40B4-BE49-F238E27FC236}">
                  <a16:creationId xmlns:a16="http://schemas.microsoft.com/office/drawing/2014/main" id="{6D0AA236-BC2A-4273-B004-DBBB195822D8}"/>
                </a:ext>
              </a:extLst>
            </p:cNvPr>
            <p:cNvSpPr>
              <a:spLocks/>
            </p:cNvSpPr>
            <p:nvPr/>
          </p:nvSpPr>
          <p:spPr bwMode="auto">
            <a:xfrm>
              <a:off x="3424" y="1676"/>
              <a:ext cx="337" cy="140"/>
            </a:xfrm>
            <a:custGeom>
              <a:avLst/>
              <a:gdLst>
                <a:gd name="T0" fmla="*/ 0 w 337"/>
                <a:gd name="T1" fmla="*/ 5 h 154"/>
                <a:gd name="T2" fmla="*/ 173 w 337"/>
                <a:gd name="T3" fmla="*/ 5 h 154"/>
                <a:gd name="T4" fmla="*/ 215 w 337"/>
                <a:gd name="T5" fmla="*/ 0 h 154"/>
                <a:gd name="T6" fmla="*/ 296 w 337"/>
                <a:gd name="T7" fmla="*/ 0 h 154"/>
                <a:gd name="T8" fmla="*/ 337 w 337"/>
                <a:gd name="T9" fmla="*/ 5 h 154"/>
                <a:gd name="T10" fmla="*/ 337 w 337"/>
                <a:gd name="T11" fmla="*/ 8 h 154"/>
                <a:gd name="T12" fmla="*/ 299 w 337"/>
                <a:gd name="T13" fmla="*/ 11 h 154"/>
                <a:gd name="T14" fmla="*/ 213 w 337"/>
                <a:gd name="T15" fmla="*/ 11 h 154"/>
                <a:gd name="T16" fmla="*/ 183 w 337"/>
                <a:gd name="T17" fmla="*/ 9 h 154"/>
                <a:gd name="T18" fmla="*/ 3 w 337"/>
                <a:gd name="T19" fmla="*/ 9 h 154"/>
                <a:gd name="T20" fmla="*/ 0 w 337"/>
                <a:gd name="T21" fmla="*/ 5 h 154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337"/>
                <a:gd name="T34" fmla="*/ 0 h 154"/>
                <a:gd name="T35" fmla="*/ 337 w 337"/>
                <a:gd name="T36" fmla="*/ 154 h 154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337" h="154">
                  <a:moveTo>
                    <a:pt x="0" y="42"/>
                  </a:moveTo>
                  <a:lnTo>
                    <a:pt x="173" y="42"/>
                  </a:lnTo>
                  <a:lnTo>
                    <a:pt x="215" y="0"/>
                  </a:lnTo>
                  <a:lnTo>
                    <a:pt x="296" y="0"/>
                  </a:lnTo>
                  <a:lnTo>
                    <a:pt x="337" y="41"/>
                  </a:lnTo>
                  <a:lnTo>
                    <a:pt x="337" y="116"/>
                  </a:lnTo>
                  <a:lnTo>
                    <a:pt x="299" y="154"/>
                  </a:lnTo>
                  <a:lnTo>
                    <a:pt x="213" y="154"/>
                  </a:lnTo>
                  <a:lnTo>
                    <a:pt x="183" y="124"/>
                  </a:lnTo>
                  <a:lnTo>
                    <a:pt x="3" y="124"/>
                  </a:lnTo>
                  <a:lnTo>
                    <a:pt x="0" y="42"/>
                  </a:lnTo>
                  <a:close/>
                </a:path>
              </a:pathLst>
            </a:custGeom>
            <a:gradFill rotWithShape="1">
              <a:gsLst>
                <a:gs pos="0">
                  <a:srgbClr val="B2B2B2"/>
                </a:gs>
                <a:gs pos="100000">
                  <a:schemeClr val="tx1"/>
                </a:gs>
              </a:gsLst>
              <a:lin ang="5400000" scaled="1"/>
            </a:gra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uk-UA"/>
            </a:p>
          </p:txBody>
        </p:sp>
      </p:grpSp>
      <p:sp>
        <p:nvSpPr>
          <p:cNvPr id="31" name="AutoShape 14">
            <a:extLst>
              <a:ext uri="{FF2B5EF4-FFF2-40B4-BE49-F238E27FC236}">
                <a16:creationId xmlns:a16="http://schemas.microsoft.com/office/drawing/2014/main" id="{1A01E9CB-3226-4E1B-98E1-CBB07AA16ADE}"/>
              </a:ext>
            </a:extLst>
          </p:cNvPr>
          <p:cNvSpPr>
            <a:spLocks noChangeArrowheads="1"/>
          </p:cNvSpPr>
          <p:nvPr/>
        </p:nvSpPr>
        <p:spPr bwMode="auto">
          <a:xfrm>
            <a:off x="5244290" y="2723960"/>
            <a:ext cx="2078038" cy="314325"/>
          </a:xfrm>
          <a:prstGeom prst="curvedDownArrow">
            <a:avLst>
              <a:gd name="adj1" fmla="val 132222"/>
              <a:gd name="adj2" fmla="val 264445"/>
              <a:gd name="adj3" fmla="val 33333"/>
            </a:avLst>
          </a:prstGeom>
          <a:solidFill>
            <a:schemeClr val="accent2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uk-UA" altLang="uk-UA"/>
          </a:p>
        </p:txBody>
      </p:sp>
      <p:sp>
        <p:nvSpPr>
          <p:cNvPr id="32" name="Rectangle 17">
            <a:extLst>
              <a:ext uri="{FF2B5EF4-FFF2-40B4-BE49-F238E27FC236}">
                <a16:creationId xmlns:a16="http://schemas.microsoft.com/office/drawing/2014/main" id="{F00B3788-C7F4-416B-8FE2-BB20F7AD0C99}"/>
              </a:ext>
            </a:extLst>
          </p:cNvPr>
          <p:cNvSpPr>
            <a:spLocks noChangeArrowheads="1"/>
          </p:cNvSpPr>
          <p:nvPr/>
        </p:nvSpPr>
        <p:spPr bwMode="auto">
          <a:xfrm>
            <a:off x="6522228" y="4136835"/>
            <a:ext cx="1265237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ru-RU" altLang="uk-UA" sz="1600"/>
              <a:t>транслятор</a:t>
            </a:r>
          </a:p>
        </p:txBody>
      </p:sp>
      <p:pic>
        <p:nvPicPr>
          <p:cNvPr id="33" name="Picture 48">
            <a:extLst>
              <a:ext uri="{FF2B5EF4-FFF2-40B4-BE49-F238E27FC236}">
                <a16:creationId xmlns:a16="http://schemas.microsoft.com/office/drawing/2014/main" id="{7F0C99B2-4478-4E82-8836-FCF7C89436D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clrChange>
              <a:clrFrom>
                <a:srgbClr val="FF0080"/>
              </a:clrFrom>
              <a:clrTo>
                <a:srgbClr val="FF0080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87653" y="3479610"/>
            <a:ext cx="1004887" cy="788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4" name="Стрелка вправо 46">
            <a:extLst>
              <a:ext uri="{FF2B5EF4-FFF2-40B4-BE49-F238E27FC236}">
                <a16:creationId xmlns:a16="http://schemas.microsoft.com/office/drawing/2014/main" id="{203EBC4F-3B0C-4832-B829-C93D11F90499}"/>
              </a:ext>
            </a:extLst>
          </p:cNvPr>
          <p:cNvSpPr/>
          <p:nvPr/>
        </p:nvSpPr>
        <p:spPr>
          <a:xfrm>
            <a:off x="7535053" y="3692335"/>
            <a:ext cx="1589087" cy="525462"/>
          </a:xfrm>
          <a:prstGeom prst="rightArrow">
            <a:avLst/>
          </a:prstGeom>
          <a:solidFill>
            <a:schemeClr val="accent2">
              <a:lumMod val="75000"/>
            </a:schemeClr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dirty="0">
                <a:solidFill>
                  <a:schemeClr val="bg1"/>
                </a:solidFill>
              </a:rPr>
              <a:t>101011010</a:t>
            </a:r>
          </a:p>
        </p:txBody>
      </p:sp>
      <p:sp>
        <p:nvSpPr>
          <p:cNvPr id="35" name="Прямоугольник 47">
            <a:extLst>
              <a:ext uri="{FF2B5EF4-FFF2-40B4-BE49-F238E27FC236}">
                <a16:creationId xmlns:a16="http://schemas.microsoft.com/office/drawing/2014/main" id="{35E0BD21-BC7F-42B0-AFB8-211FA5F56A5F}"/>
              </a:ext>
            </a:extLst>
          </p:cNvPr>
          <p:cNvSpPr>
            <a:spLocks noChangeArrowheads="1"/>
          </p:cNvSpPr>
          <p:nvPr/>
        </p:nvSpPr>
        <p:spPr bwMode="auto">
          <a:xfrm>
            <a:off x="6977840" y="4643248"/>
            <a:ext cx="214630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ru-RU" altLang="uk-UA" sz="2000" dirty="0" err="1">
                <a:solidFill>
                  <a:srgbClr val="008080"/>
                </a:solidFill>
              </a:rPr>
              <a:t>програма</a:t>
            </a:r>
            <a:r>
              <a:rPr lang="ru-RU" altLang="uk-UA" sz="2000" dirty="0">
                <a:solidFill>
                  <a:srgbClr val="008080"/>
                </a:solidFill>
              </a:rPr>
              <a:t> в </a:t>
            </a:r>
            <a:br>
              <a:rPr lang="ru-RU" altLang="uk-UA" sz="2000" dirty="0">
                <a:solidFill>
                  <a:srgbClr val="008080"/>
                </a:solidFill>
              </a:rPr>
            </a:br>
            <a:r>
              <a:rPr lang="ru-RU" altLang="uk-UA" sz="2000" dirty="0" err="1">
                <a:solidFill>
                  <a:srgbClr val="008080"/>
                </a:solidFill>
              </a:rPr>
              <a:t>машинних</a:t>
            </a:r>
            <a:r>
              <a:rPr lang="ru-RU" altLang="uk-UA" sz="2000" dirty="0">
                <a:solidFill>
                  <a:srgbClr val="008080"/>
                </a:solidFill>
              </a:rPr>
              <a:t> кодах</a:t>
            </a:r>
          </a:p>
        </p:txBody>
      </p:sp>
      <p:sp>
        <p:nvSpPr>
          <p:cNvPr id="36" name="Прямоугольник 49">
            <a:extLst>
              <a:ext uri="{FF2B5EF4-FFF2-40B4-BE49-F238E27FC236}">
                <a16:creationId xmlns:a16="http://schemas.microsoft.com/office/drawing/2014/main" id="{CE728850-7D8F-4EF4-AEE0-920E59DF7C3D}"/>
              </a:ext>
            </a:extLst>
          </p:cNvPr>
          <p:cNvSpPr>
            <a:spLocks noChangeArrowheads="1"/>
          </p:cNvSpPr>
          <p:nvPr/>
        </p:nvSpPr>
        <p:spPr bwMode="auto">
          <a:xfrm>
            <a:off x="3005915" y="4643248"/>
            <a:ext cx="177800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ru-RU" altLang="uk-UA" sz="2000" dirty="0" err="1">
                <a:solidFill>
                  <a:srgbClr val="008080"/>
                </a:solidFill>
              </a:rPr>
              <a:t>програма</a:t>
            </a:r>
            <a:r>
              <a:rPr lang="ru-RU" altLang="uk-UA" sz="2000" dirty="0">
                <a:solidFill>
                  <a:srgbClr val="008080"/>
                </a:solidFill>
              </a:rPr>
              <a:t> на </a:t>
            </a:r>
            <a:br>
              <a:rPr lang="ru-RU" altLang="uk-UA" sz="2000" dirty="0">
                <a:solidFill>
                  <a:srgbClr val="008080"/>
                </a:solidFill>
              </a:rPr>
            </a:br>
            <a:r>
              <a:rPr lang="ru-RU" altLang="uk-UA" sz="2000" dirty="0" err="1">
                <a:solidFill>
                  <a:srgbClr val="008080"/>
                </a:solidFill>
              </a:rPr>
              <a:t>мові</a:t>
            </a:r>
            <a:r>
              <a:rPr lang="ru-RU" altLang="uk-UA" sz="2000" dirty="0">
                <a:solidFill>
                  <a:srgbClr val="008080"/>
                </a:solidFill>
              </a:rPr>
              <a:t> Паскаль</a:t>
            </a:r>
          </a:p>
        </p:txBody>
      </p:sp>
      <p:pic>
        <p:nvPicPr>
          <p:cNvPr id="4" name="Рисунок 3" descr="Едящий человек">
            <a:extLst>
              <a:ext uri="{FF2B5EF4-FFF2-40B4-BE49-F238E27FC236}">
                <a16:creationId xmlns:a16="http://schemas.microsoft.com/office/drawing/2014/main" id="{CDD30683-8765-4B9A-BB2D-9409DE3DAB5F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2195449" y="3064432"/>
            <a:ext cx="1408953" cy="14089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07395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prism isContent="1" isInverted="1"/>
      </p:transition>
    </mc:Choice>
    <mc:Fallback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: скругленные противолежащие углы 1">
            <a:extLst>
              <a:ext uri="{FF2B5EF4-FFF2-40B4-BE49-F238E27FC236}">
                <a16:creationId xmlns:a16="http://schemas.microsoft.com/office/drawing/2014/main" id="{C4AF5CEC-0BEF-43EE-A65E-D5C73740703D}"/>
              </a:ext>
            </a:extLst>
          </p:cNvPr>
          <p:cNvSpPr/>
          <p:nvPr/>
        </p:nvSpPr>
        <p:spPr>
          <a:xfrm>
            <a:off x="842742" y="179029"/>
            <a:ext cx="11175470" cy="6545327"/>
          </a:xfrm>
          <a:prstGeom prst="round2DiagRect">
            <a:avLst>
              <a:gd name="adj1" fmla="val 6129"/>
              <a:gd name="adj2" fmla="val 0"/>
            </a:avLst>
          </a:prstGeom>
          <a:solidFill>
            <a:schemeClr val="bg1"/>
          </a:solidFill>
          <a:ln w="38100">
            <a:solidFill>
              <a:srgbClr val="8EB6B1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uk-UA"/>
          </a:p>
        </p:txBody>
      </p:sp>
      <p:pic>
        <p:nvPicPr>
          <p:cNvPr id="15" name="Рисунок 14" descr="Изображение выглядит как еда&#10;&#10;Автоматически созданное описание">
            <a:extLst>
              <a:ext uri="{FF2B5EF4-FFF2-40B4-BE49-F238E27FC236}">
                <a16:creationId xmlns:a16="http://schemas.microsoft.com/office/drawing/2014/main" id="{B2E52520-ECE7-4491-8068-E19CF2275037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26" t="24070" r="8944" b="53348"/>
          <a:stretch/>
        </p:blipFill>
        <p:spPr>
          <a:xfrm rot="16200000">
            <a:off x="-3101791" y="2901784"/>
            <a:ext cx="7023190" cy="1051656"/>
          </a:xfrm>
          <a:prstGeom prst="rect">
            <a:avLst/>
          </a:prstGeom>
        </p:spPr>
      </p:pic>
      <p:pic>
        <p:nvPicPr>
          <p:cNvPr id="17" name="Рисунок 16" descr="Программист">
            <a:extLst>
              <a:ext uri="{FF2B5EF4-FFF2-40B4-BE49-F238E27FC236}">
                <a16:creationId xmlns:a16="http://schemas.microsoft.com/office/drawing/2014/main" id="{001C8466-D799-4693-8EC0-1C19621200D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-108998" y="-47165"/>
            <a:ext cx="995247" cy="995247"/>
          </a:xfrm>
          <a:prstGeom prst="rect">
            <a:avLst/>
          </a:prstGeom>
        </p:spPr>
      </p:pic>
      <p:sp>
        <p:nvSpPr>
          <p:cNvPr id="20" name="Подзаголовок 2">
            <a:extLst>
              <a:ext uri="{FF2B5EF4-FFF2-40B4-BE49-F238E27FC236}">
                <a16:creationId xmlns:a16="http://schemas.microsoft.com/office/drawing/2014/main" id="{9776BEB8-C511-4948-BDEA-7D7916AC0BF4}"/>
              </a:ext>
            </a:extLst>
          </p:cNvPr>
          <p:cNvSpPr txBox="1">
            <a:spLocks/>
          </p:cNvSpPr>
          <p:nvPr/>
        </p:nvSpPr>
        <p:spPr>
          <a:xfrm>
            <a:off x="1041165" y="445998"/>
            <a:ext cx="10778624" cy="571504"/>
          </a:xfrm>
          <a:prstGeom prst="rect">
            <a:avLst/>
          </a:prstGeom>
          <a:ln>
            <a:noFill/>
          </a:ln>
        </p:spPr>
        <p:txBody>
          <a:bodyPr>
            <a:normAutofit/>
          </a:bodyPr>
          <a:lstStyle/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uk-UA" sz="2400" b="1" dirty="0">
                <a:solidFill>
                  <a:srgbClr val="000066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Типи трансляторів</a:t>
            </a:r>
            <a:endParaRPr kumimoji="0" lang="uk-UA" sz="2400" b="1" i="0" u="none" strike="noStrike" kern="1200" cap="none" spc="0" normalizeH="0" baseline="0" noProof="0" dirty="0">
              <a:ln>
                <a:noFill/>
              </a:ln>
              <a:solidFill>
                <a:srgbClr val="000066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000066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uk-UA" sz="2400" b="0" i="0" u="none" strike="noStrike" kern="1200" cap="none" spc="0" normalizeH="0" baseline="0" noProof="0" dirty="0">
              <a:ln>
                <a:noFill/>
              </a:ln>
              <a:solidFill>
                <a:srgbClr val="000066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  <a:hlinkClick r:id="rId5" action="ppaction://hlinksldjump">
                <a:extLst>
                  <a:ext uri="{A12FA001-AC4F-418D-AE19-62706E023703}">
                    <ahyp:hlinkClr xmlns:ahyp="http://schemas.microsoft.com/office/drawing/2018/hyperlinkcolor" val="tx"/>
                  </a:ext>
                </a:extLst>
              </a:hlinkClick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uk-UA" sz="2400" b="0" i="0" u="none" strike="noStrike" kern="1200" cap="none" spc="0" normalizeH="0" baseline="0" noProof="0" dirty="0">
              <a:ln>
                <a:noFill/>
              </a:ln>
              <a:solidFill>
                <a:srgbClr val="000066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  <a:hlinkClick r:id="rId6" action="ppaction://hlinksldjump">
                <a:extLst>
                  <a:ext uri="{A12FA001-AC4F-418D-AE19-62706E023703}">
                    <ahyp:hlinkClr xmlns:ahyp="http://schemas.microsoft.com/office/drawing/2018/hyperlinkcolor" val="tx"/>
                  </a:ext>
                </a:extLst>
              </a:hlinkClick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uk-UA" sz="2400" b="0" i="0" u="none" strike="noStrike" kern="1200" cap="none" spc="0" normalizeH="0" baseline="0" noProof="0" dirty="0">
              <a:ln>
                <a:noFill/>
              </a:ln>
              <a:solidFill>
                <a:srgbClr val="000066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1" name="текст підказки">
            <a:extLst>
              <a:ext uri="{FF2B5EF4-FFF2-40B4-BE49-F238E27FC236}">
                <a16:creationId xmlns:a16="http://schemas.microsoft.com/office/drawing/2014/main" id="{B4272B8A-141F-45BC-9A2B-5393024FCB63}"/>
              </a:ext>
            </a:extLst>
          </p:cNvPr>
          <p:cNvSpPr txBox="1">
            <a:spLocks/>
          </p:cNvSpPr>
          <p:nvPr/>
        </p:nvSpPr>
        <p:spPr>
          <a:xfrm>
            <a:off x="1193354" y="1280514"/>
            <a:ext cx="10640837" cy="4565391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>
              <a:spcBef>
                <a:spcPct val="20000"/>
              </a:spcBef>
              <a:defRPr/>
            </a:pPr>
            <a:r>
              <a:rPr lang="ru-RU" sz="2000" dirty="0" err="1">
                <a:solidFill>
                  <a:srgbClr val="ED7D3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Інтерпретатор</a:t>
            </a:r>
            <a:r>
              <a:rPr lang="ru-RU" sz="2000" dirty="0">
                <a:solidFill>
                  <a:srgbClr val="ED7D3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2000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– переводить в </a:t>
            </a:r>
            <a:r>
              <a:rPr lang="ru-RU" sz="2000" dirty="0" err="1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коди</a:t>
            </a:r>
            <a:r>
              <a:rPr lang="ru-RU" sz="2000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1 рядок </a:t>
            </a:r>
            <a:r>
              <a:rPr lang="ru-RU" sz="2000" dirty="0" err="1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програми</a:t>
            </a:r>
            <a:r>
              <a:rPr lang="ru-RU" sz="2000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і зразу </a:t>
            </a:r>
            <a:r>
              <a:rPr lang="ru-RU" sz="2000" dirty="0" err="1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її</a:t>
            </a:r>
            <a:r>
              <a:rPr lang="ru-RU" sz="2000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2000" dirty="0" err="1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виконує</a:t>
            </a:r>
            <a:r>
              <a:rPr lang="ru-RU" sz="2000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;</a:t>
            </a:r>
          </a:p>
          <a:p>
            <a:pPr lvl="0">
              <a:spcBef>
                <a:spcPct val="20000"/>
              </a:spcBef>
              <a:defRPr/>
            </a:pPr>
            <a:endParaRPr lang="ru-RU" sz="2000" dirty="0">
              <a:solidFill>
                <a:srgbClr val="00808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lvl="0">
              <a:spcBef>
                <a:spcPct val="20000"/>
              </a:spcBef>
              <a:defRPr/>
            </a:pPr>
            <a:endParaRPr lang="ru-RU" sz="2000" dirty="0">
              <a:solidFill>
                <a:srgbClr val="00808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lvl="0">
              <a:spcBef>
                <a:spcPct val="20000"/>
              </a:spcBef>
              <a:defRPr/>
            </a:pPr>
            <a:endParaRPr lang="ru-RU" sz="2000" dirty="0">
              <a:solidFill>
                <a:srgbClr val="00808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lvl="0">
              <a:spcBef>
                <a:spcPct val="20000"/>
              </a:spcBef>
              <a:defRPr/>
            </a:pPr>
            <a:endParaRPr lang="ru-RU" sz="2000" dirty="0">
              <a:solidFill>
                <a:srgbClr val="ED7D3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lvl="0">
              <a:spcBef>
                <a:spcPct val="20000"/>
              </a:spcBef>
              <a:defRPr/>
            </a:pPr>
            <a:endParaRPr lang="ru-RU" sz="2000" dirty="0">
              <a:solidFill>
                <a:srgbClr val="ED7D3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lvl="0">
              <a:spcBef>
                <a:spcPct val="20000"/>
              </a:spcBef>
              <a:defRPr/>
            </a:pPr>
            <a:r>
              <a:rPr lang="ru-RU" sz="2000" dirty="0" err="1">
                <a:solidFill>
                  <a:srgbClr val="ED7D3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Компілятор</a:t>
            </a:r>
            <a:r>
              <a:rPr lang="ru-RU" sz="2000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– переводить в </a:t>
            </a:r>
            <a:r>
              <a:rPr lang="ru-RU" sz="2000" dirty="0" err="1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коди</a:t>
            </a:r>
            <a:r>
              <a:rPr lang="ru-RU" sz="2000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зразу всю </a:t>
            </a:r>
            <a:r>
              <a:rPr lang="ru-RU" sz="2000" dirty="0" err="1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програму</a:t>
            </a:r>
            <a:r>
              <a:rPr lang="ru-RU" sz="2000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і </a:t>
            </a:r>
            <a:r>
              <a:rPr lang="ru-RU" sz="2000" dirty="0" err="1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створює</a:t>
            </a:r>
            <a:r>
              <a:rPr lang="ru-RU" sz="2000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2000" dirty="0" err="1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незалежний</a:t>
            </a:r>
            <a:r>
              <a:rPr lang="ru-RU" sz="2000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2000" dirty="0" err="1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виконуваний</a:t>
            </a:r>
            <a:r>
              <a:rPr lang="ru-RU" sz="2000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файл (*.</a:t>
            </a:r>
            <a:r>
              <a:rPr lang="ru-RU" sz="2000" dirty="0" err="1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exe</a:t>
            </a:r>
            <a:r>
              <a:rPr lang="ru-RU" sz="2000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);</a:t>
            </a:r>
          </a:p>
          <a:p>
            <a:pPr marR="0" lvl="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uk-UA" sz="2000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дисципліни</a:t>
            </a:r>
          </a:p>
          <a:p>
            <a:pPr marL="342900" marR="0" lvl="0" indent="-34290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uk-UA" sz="2000" i="0" u="none" strike="noStrike" kern="1200" cap="none" spc="0" normalizeH="0" baseline="0" noProof="0" dirty="0">
              <a:ln>
                <a:noFill/>
              </a:ln>
              <a:solidFill>
                <a:srgbClr val="008080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41" name="номер розділу">
            <a:hlinkClick r:id="rId7" action="ppaction://hlinksldjump"/>
            <a:extLst>
              <a:ext uri="{FF2B5EF4-FFF2-40B4-BE49-F238E27FC236}">
                <a16:creationId xmlns:a16="http://schemas.microsoft.com/office/drawing/2014/main" id="{6FD667D0-365C-48B4-BCF0-1F4DC056285C}"/>
              </a:ext>
            </a:extLst>
          </p:cNvPr>
          <p:cNvSpPr/>
          <p:nvPr/>
        </p:nvSpPr>
        <p:spPr>
          <a:xfrm>
            <a:off x="141696" y="1106797"/>
            <a:ext cx="571504" cy="571504"/>
          </a:xfrm>
          <a:prstGeom prst="ellipse">
            <a:avLst/>
          </a:prstGeom>
          <a:solidFill>
            <a:srgbClr val="009797"/>
          </a:solidFill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>
                <a:solidFill>
                  <a:schemeClr val="bg1"/>
                </a:solidFill>
              </a:rPr>
              <a:t>4</a:t>
            </a:r>
          </a:p>
        </p:txBody>
      </p:sp>
      <p:sp>
        <p:nvSpPr>
          <p:cNvPr id="22" name="кнопка: назад">
            <a:hlinkClick r:id="" action="ppaction://hlinkshowjump?jump=previousslide" highlightClick="1"/>
            <a:extLst>
              <a:ext uri="{FF2B5EF4-FFF2-40B4-BE49-F238E27FC236}">
                <a16:creationId xmlns:a16="http://schemas.microsoft.com/office/drawing/2014/main" id="{7FDBD415-254E-4B82-B542-83E23A7B3E4D}"/>
              </a:ext>
            </a:extLst>
          </p:cNvPr>
          <p:cNvSpPr/>
          <p:nvPr/>
        </p:nvSpPr>
        <p:spPr>
          <a:xfrm>
            <a:off x="10559076" y="6013869"/>
            <a:ext cx="571504" cy="571504"/>
          </a:xfrm>
          <a:prstGeom prst="actionButtonBackPrevious">
            <a:avLst/>
          </a:prstGeom>
          <a:solidFill>
            <a:srgbClr val="008080"/>
          </a:solidFill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24" name="кнопка: далее">
            <a:hlinkClick r:id="" action="ppaction://hlinkshowjump?jump=nextslide" highlightClick="1"/>
            <a:extLst>
              <a:ext uri="{FF2B5EF4-FFF2-40B4-BE49-F238E27FC236}">
                <a16:creationId xmlns:a16="http://schemas.microsoft.com/office/drawing/2014/main" id="{C83002B3-2A44-4E4D-BC28-2EB130D5A889}"/>
              </a:ext>
            </a:extLst>
          </p:cNvPr>
          <p:cNvSpPr/>
          <p:nvPr/>
        </p:nvSpPr>
        <p:spPr>
          <a:xfrm>
            <a:off x="11262686" y="5999379"/>
            <a:ext cx="571504" cy="571504"/>
          </a:xfrm>
          <a:prstGeom prst="actionButtonForwardNext">
            <a:avLst/>
          </a:prstGeom>
          <a:solidFill>
            <a:srgbClr val="008080"/>
          </a:solidFill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25" name="кнопка: домой">
            <a:hlinkClick r:id="" action="ppaction://hlinkshowjump?jump=firstslide" highlightClick="1"/>
            <a:extLst>
              <a:ext uri="{FF2B5EF4-FFF2-40B4-BE49-F238E27FC236}">
                <a16:creationId xmlns:a16="http://schemas.microsoft.com/office/drawing/2014/main" id="{E1A3C554-5EF1-4177-8FB6-178AD9DC2336}"/>
              </a:ext>
            </a:extLst>
          </p:cNvPr>
          <p:cNvSpPr/>
          <p:nvPr/>
        </p:nvSpPr>
        <p:spPr>
          <a:xfrm>
            <a:off x="103448" y="1878191"/>
            <a:ext cx="571504" cy="571504"/>
          </a:xfrm>
          <a:prstGeom prst="actionButtonHome">
            <a:avLst/>
          </a:prstGeom>
          <a:solidFill>
            <a:srgbClr val="008080"/>
          </a:solidFill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grpSp>
        <p:nvGrpSpPr>
          <p:cNvPr id="69" name="Group 22">
            <a:extLst>
              <a:ext uri="{FF2B5EF4-FFF2-40B4-BE49-F238E27FC236}">
                <a16:creationId xmlns:a16="http://schemas.microsoft.com/office/drawing/2014/main" id="{DA68ECBF-E29E-4667-94F5-235F31548DA8}"/>
              </a:ext>
            </a:extLst>
          </p:cNvPr>
          <p:cNvGrpSpPr>
            <a:grpSpLocks noChangeAspect="1"/>
          </p:cNvGrpSpPr>
          <p:nvPr/>
        </p:nvGrpSpPr>
        <p:grpSpPr bwMode="auto">
          <a:xfrm>
            <a:off x="1746234" y="1662291"/>
            <a:ext cx="398462" cy="398463"/>
            <a:chOff x="2816" y="2458"/>
            <a:chExt cx="1728" cy="1728"/>
          </a:xfrm>
        </p:grpSpPr>
        <p:sp>
          <p:nvSpPr>
            <p:cNvPr id="70" name="Oval 23">
              <a:extLst>
                <a:ext uri="{FF2B5EF4-FFF2-40B4-BE49-F238E27FC236}">
                  <a16:creationId xmlns:a16="http://schemas.microsoft.com/office/drawing/2014/main" id="{5524318B-E2C0-4448-9443-A52D060C7F3A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2816" y="2458"/>
              <a:ext cx="1728" cy="1728"/>
            </a:xfrm>
            <a:prstGeom prst="ellipse">
              <a:avLst/>
            </a:prstGeom>
            <a:solidFill>
              <a:srgbClr val="00FF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endParaRPr lang="uk-UA" altLang="uk-UA" sz="1600">
                <a:solidFill>
                  <a:srgbClr val="000066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</p:txBody>
        </p:sp>
        <p:grpSp>
          <p:nvGrpSpPr>
            <p:cNvPr id="71" name="Group 24">
              <a:extLst>
                <a:ext uri="{FF2B5EF4-FFF2-40B4-BE49-F238E27FC236}">
                  <a16:creationId xmlns:a16="http://schemas.microsoft.com/office/drawing/2014/main" id="{84698B90-2E82-4818-ADAA-FA6A133F097D}"/>
                </a:ext>
              </a:extLst>
            </p:cNvPr>
            <p:cNvGrpSpPr>
              <a:grpSpLocks noChangeAspect="1"/>
            </p:cNvGrpSpPr>
            <p:nvPr/>
          </p:nvGrpSpPr>
          <p:grpSpPr bwMode="auto">
            <a:xfrm>
              <a:off x="3051" y="2667"/>
              <a:ext cx="1299" cy="1299"/>
              <a:chOff x="3051" y="2667"/>
              <a:chExt cx="1299" cy="1299"/>
            </a:xfrm>
          </p:grpSpPr>
          <p:sp>
            <p:nvSpPr>
              <p:cNvPr id="73" name="Rectangle 25">
                <a:extLst>
                  <a:ext uri="{FF2B5EF4-FFF2-40B4-BE49-F238E27FC236}">
                    <a16:creationId xmlns:a16="http://schemas.microsoft.com/office/drawing/2014/main" id="{32C1458D-6CC5-4C93-8E05-4BEF383EF3C3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3051" y="3105"/>
                <a:ext cx="1299" cy="423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eaLnBrk="1" hangingPunct="1"/>
                <a:endParaRPr lang="uk-UA" altLang="uk-UA" sz="1600">
                  <a:solidFill>
                    <a:srgbClr val="000066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endParaRPr>
              </a:p>
            </p:txBody>
          </p:sp>
          <p:sp>
            <p:nvSpPr>
              <p:cNvPr id="74" name="Rectangle 26">
                <a:extLst>
                  <a:ext uri="{FF2B5EF4-FFF2-40B4-BE49-F238E27FC236}">
                    <a16:creationId xmlns:a16="http://schemas.microsoft.com/office/drawing/2014/main" id="{2F333515-274C-4D9A-95EE-8087508A9C29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 rot="-5400000">
                <a:off x="3057" y="3105"/>
                <a:ext cx="1299" cy="423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eaLnBrk="1" hangingPunct="1"/>
                <a:endParaRPr lang="uk-UA" altLang="uk-UA" sz="1600">
                  <a:solidFill>
                    <a:srgbClr val="000066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endParaRPr>
              </a:p>
            </p:txBody>
          </p:sp>
        </p:grpSp>
        <p:sp>
          <p:nvSpPr>
            <p:cNvPr id="72" name="Freeform 27">
              <a:extLst>
                <a:ext uri="{FF2B5EF4-FFF2-40B4-BE49-F238E27FC236}">
                  <a16:creationId xmlns:a16="http://schemas.microsoft.com/office/drawing/2014/main" id="{C04CAEA0-5953-4B2C-8E40-A3CB70F216AF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3048" y="2664"/>
              <a:ext cx="1302" cy="1299"/>
            </a:xfrm>
            <a:custGeom>
              <a:avLst/>
              <a:gdLst>
                <a:gd name="T0" fmla="*/ 3 w 1302"/>
                <a:gd name="T1" fmla="*/ 438 h 1299"/>
                <a:gd name="T2" fmla="*/ 444 w 1302"/>
                <a:gd name="T3" fmla="*/ 438 h 1299"/>
                <a:gd name="T4" fmla="*/ 444 w 1302"/>
                <a:gd name="T5" fmla="*/ 0 h 1299"/>
                <a:gd name="T6" fmla="*/ 870 w 1302"/>
                <a:gd name="T7" fmla="*/ 0 h 1299"/>
                <a:gd name="T8" fmla="*/ 870 w 1302"/>
                <a:gd name="T9" fmla="*/ 441 h 1299"/>
                <a:gd name="T10" fmla="*/ 1302 w 1302"/>
                <a:gd name="T11" fmla="*/ 441 h 1299"/>
                <a:gd name="T12" fmla="*/ 1302 w 1302"/>
                <a:gd name="T13" fmla="*/ 864 h 1299"/>
                <a:gd name="T14" fmla="*/ 870 w 1302"/>
                <a:gd name="T15" fmla="*/ 864 h 1299"/>
                <a:gd name="T16" fmla="*/ 870 w 1302"/>
                <a:gd name="T17" fmla="*/ 1299 h 1299"/>
                <a:gd name="T18" fmla="*/ 447 w 1302"/>
                <a:gd name="T19" fmla="*/ 1299 h 1299"/>
                <a:gd name="T20" fmla="*/ 447 w 1302"/>
                <a:gd name="T21" fmla="*/ 867 h 1299"/>
                <a:gd name="T22" fmla="*/ 0 w 1302"/>
                <a:gd name="T23" fmla="*/ 867 h 1299"/>
                <a:gd name="T24" fmla="*/ 3 w 1302"/>
                <a:gd name="T25" fmla="*/ 438 h 1299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1302"/>
                <a:gd name="T40" fmla="*/ 0 h 1299"/>
                <a:gd name="T41" fmla="*/ 1302 w 1302"/>
                <a:gd name="T42" fmla="*/ 1299 h 1299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1302" h="1299">
                  <a:moveTo>
                    <a:pt x="3" y="438"/>
                  </a:moveTo>
                  <a:lnTo>
                    <a:pt x="444" y="438"/>
                  </a:lnTo>
                  <a:lnTo>
                    <a:pt x="444" y="0"/>
                  </a:lnTo>
                  <a:lnTo>
                    <a:pt x="870" y="0"/>
                  </a:lnTo>
                  <a:lnTo>
                    <a:pt x="870" y="441"/>
                  </a:lnTo>
                  <a:lnTo>
                    <a:pt x="1302" y="441"/>
                  </a:lnTo>
                  <a:lnTo>
                    <a:pt x="1302" y="864"/>
                  </a:lnTo>
                  <a:lnTo>
                    <a:pt x="870" y="864"/>
                  </a:lnTo>
                  <a:lnTo>
                    <a:pt x="870" y="1299"/>
                  </a:lnTo>
                  <a:lnTo>
                    <a:pt x="447" y="1299"/>
                  </a:lnTo>
                  <a:lnTo>
                    <a:pt x="447" y="867"/>
                  </a:lnTo>
                  <a:lnTo>
                    <a:pt x="0" y="867"/>
                  </a:lnTo>
                  <a:lnTo>
                    <a:pt x="3" y="438"/>
                  </a:lnTo>
                  <a:close/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uk-UA" sz="1600">
                <a:solidFill>
                  <a:srgbClr val="000066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</p:txBody>
        </p:sp>
      </p:grpSp>
      <p:sp>
        <p:nvSpPr>
          <p:cNvPr id="75" name="Rectangle 28">
            <a:extLst>
              <a:ext uri="{FF2B5EF4-FFF2-40B4-BE49-F238E27FC236}">
                <a16:creationId xmlns:a16="http://schemas.microsoft.com/office/drawing/2014/main" id="{D0A7C796-4D6B-4020-87DF-92A2060E62C5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79634" y="1694041"/>
            <a:ext cx="5376862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marL="177800" indent="-1778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buClr>
                <a:srgbClr val="00B050"/>
              </a:buClr>
              <a:buFont typeface="Wingdings" panose="05000000000000000000" pitchFamily="2" charset="2"/>
              <a:buChar char="§"/>
            </a:pPr>
            <a:r>
              <a:rPr lang="en-US" altLang="uk-UA" sz="1600" dirty="0">
                <a:solidFill>
                  <a:srgbClr val="000066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altLang="uk-UA" sz="1600" dirty="0" err="1">
                <a:solidFill>
                  <a:srgbClr val="000066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зручніше</a:t>
            </a:r>
            <a:r>
              <a:rPr lang="ru-RU" altLang="uk-UA" sz="1600" dirty="0">
                <a:solidFill>
                  <a:srgbClr val="000066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altLang="uk-UA" sz="1600" dirty="0" err="1">
                <a:solidFill>
                  <a:srgbClr val="000066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налагоджувати</a:t>
            </a:r>
            <a:r>
              <a:rPr lang="ru-RU" altLang="uk-UA" sz="1600" dirty="0">
                <a:solidFill>
                  <a:srgbClr val="000066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altLang="uk-UA" sz="1600" dirty="0" err="1">
                <a:solidFill>
                  <a:srgbClr val="000066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програму</a:t>
            </a:r>
            <a:endParaRPr lang="ru-RU" altLang="uk-UA" sz="1600" dirty="0">
              <a:solidFill>
                <a:srgbClr val="000066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grpSp>
        <p:nvGrpSpPr>
          <p:cNvPr id="76" name="Group 19">
            <a:extLst>
              <a:ext uri="{FF2B5EF4-FFF2-40B4-BE49-F238E27FC236}">
                <a16:creationId xmlns:a16="http://schemas.microsoft.com/office/drawing/2014/main" id="{8AFA004E-2903-44CA-9AE1-0A97D3933A79}"/>
              </a:ext>
            </a:extLst>
          </p:cNvPr>
          <p:cNvGrpSpPr>
            <a:grpSpLocks noChangeAspect="1"/>
          </p:cNvGrpSpPr>
          <p:nvPr/>
        </p:nvGrpSpPr>
        <p:grpSpPr bwMode="auto">
          <a:xfrm>
            <a:off x="1757346" y="2216329"/>
            <a:ext cx="398463" cy="398462"/>
            <a:chOff x="552" y="2523"/>
            <a:chExt cx="1728" cy="1728"/>
          </a:xfrm>
        </p:grpSpPr>
        <p:sp>
          <p:nvSpPr>
            <p:cNvPr id="77" name="Oval 20">
              <a:extLst>
                <a:ext uri="{FF2B5EF4-FFF2-40B4-BE49-F238E27FC236}">
                  <a16:creationId xmlns:a16="http://schemas.microsoft.com/office/drawing/2014/main" id="{329A1DE9-075A-4D37-8ADC-1ED7D50DE5A4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552" y="2523"/>
              <a:ext cx="1728" cy="1728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endParaRPr lang="uk-UA" altLang="uk-UA" sz="1600">
                <a:solidFill>
                  <a:srgbClr val="000066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</p:txBody>
        </p:sp>
        <p:sp>
          <p:nvSpPr>
            <p:cNvPr id="78" name="Rectangle 21">
              <a:extLst>
                <a:ext uri="{FF2B5EF4-FFF2-40B4-BE49-F238E27FC236}">
                  <a16:creationId xmlns:a16="http://schemas.microsoft.com/office/drawing/2014/main" id="{67DB7B0D-95A9-4B11-AF29-3E4D46250450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774" y="3183"/>
              <a:ext cx="1299" cy="423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endParaRPr lang="uk-UA" altLang="uk-UA" sz="1600">
                <a:solidFill>
                  <a:srgbClr val="000066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</p:txBody>
        </p:sp>
      </p:grpSp>
      <p:sp>
        <p:nvSpPr>
          <p:cNvPr id="79" name="Rectangle 29">
            <a:extLst>
              <a:ext uri="{FF2B5EF4-FFF2-40B4-BE49-F238E27FC236}">
                <a16:creationId xmlns:a16="http://schemas.microsoft.com/office/drawing/2014/main" id="{314EE1D3-3ED3-48F4-8598-BF9FD8F626EF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79634" y="2192516"/>
            <a:ext cx="7105650" cy="479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/>
          <a:lstStyle>
            <a:lvl1pPr marL="268288" indent="-268288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buClr>
                <a:srgbClr val="FF0000"/>
              </a:buClr>
              <a:buFont typeface="Wingdings" panose="05000000000000000000" pitchFamily="2" charset="2"/>
              <a:buChar char="§"/>
            </a:pPr>
            <a:r>
              <a:rPr lang="ru-RU" altLang="uk-UA" sz="1600" dirty="0" err="1">
                <a:solidFill>
                  <a:srgbClr val="000066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програми</a:t>
            </a:r>
            <a:r>
              <a:rPr lang="ru-RU" altLang="uk-UA" sz="1600" dirty="0">
                <a:solidFill>
                  <a:srgbClr val="000066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altLang="uk-UA" sz="1600" dirty="0" err="1">
                <a:solidFill>
                  <a:srgbClr val="000066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працюють</a:t>
            </a:r>
            <a:r>
              <a:rPr lang="ru-RU" altLang="uk-UA" sz="1600" dirty="0">
                <a:solidFill>
                  <a:srgbClr val="000066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altLang="uk-UA" sz="1600" dirty="0" err="1">
                <a:solidFill>
                  <a:srgbClr val="000066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повільно</a:t>
            </a:r>
            <a:r>
              <a:rPr lang="ru-RU" altLang="uk-UA" sz="1600" dirty="0">
                <a:solidFill>
                  <a:srgbClr val="000066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br>
              <a:rPr lang="ru-RU" altLang="uk-UA" sz="1600" dirty="0">
                <a:solidFill>
                  <a:srgbClr val="000066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ru-RU" altLang="uk-UA" sz="1600" dirty="0">
                <a:solidFill>
                  <a:srgbClr val="000066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(цикл </a:t>
            </a:r>
            <a:r>
              <a:rPr lang="ru-RU" altLang="uk-UA" sz="1600" dirty="0" err="1">
                <a:solidFill>
                  <a:srgbClr val="000066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із</a:t>
            </a:r>
            <a:r>
              <a:rPr lang="ru-RU" altLang="uk-UA" sz="1600" dirty="0">
                <a:solidFill>
                  <a:srgbClr val="000066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400 </a:t>
            </a:r>
            <a:r>
              <a:rPr lang="ru-RU" altLang="uk-UA" sz="1600" dirty="0" err="1">
                <a:solidFill>
                  <a:srgbClr val="000066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кроків</a:t>
            </a:r>
            <a:r>
              <a:rPr lang="ru-RU" altLang="uk-UA" sz="1600" dirty="0">
                <a:solidFill>
                  <a:srgbClr val="000066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!)</a:t>
            </a:r>
          </a:p>
          <a:p>
            <a:pPr eaLnBrk="1" hangingPunct="1">
              <a:buClr>
                <a:srgbClr val="FF0000"/>
              </a:buClr>
              <a:buFont typeface="Wingdings" panose="05000000000000000000" pitchFamily="2" charset="2"/>
              <a:buChar char="§"/>
            </a:pPr>
            <a:r>
              <a:rPr lang="ru-RU" altLang="uk-UA" sz="1600" dirty="0">
                <a:solidFill>
                  <a:srgbClr val="000066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для </a:t>
            </a:r>
            <a:r>
              <a:rPr lang="ru-RU" altLang="uk-UA" sz="1600" dirty="0" err="1">
                <a:solidFill>
                  <a:srgbClr val="000066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виконання</a:t>
            </a:r>
            <a:r>
              <a:rPr lang="ru-RU" altLang="uk-UA" sz="1600" dirty="0">
                <a:solidFill>
                  <a:srgbClr val="000066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altLang="uk-UA" sz="1600" dirty="0" err="1">
                <a:solidFill>
                  <a:srgbClr val="000066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програми</a:t>
            </a:r>
            <a:r>
              <a:rPr lang="ru-RU" altLang="uk-UA" sz="1600" dirty="0">
                <a:solidFill>
                  <a:srgbClr val="000066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altLang="uk-UA" sz="1600" dirty="0" err="1">
                <a:solidFill>
                  <a:srgbClr val="000066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потрібен</a:t>
            </a:r>
            <a:r>
              <a:rPr lang="ru-RU" altLang="uk-UA" sz="1600" dirty="0">
                <a:solidFill>
                  <a:srgbClr val="000066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транслятор</a:t>
            </a:r>
          </a:p>
        </p:txBody>
      </p:sp>
      <p:sp>
        <p:nvSpPr>
          <p:cNvPr id="80" name="Rectangle 40">
            <a:extLst>
              <a:ext uri="{FF2B5EF4-FFF2-40B4-BE49-F238E27FC236}">
                <a16:creationId xmlns:a16="http://schemas.microsoft.com/office/drawing/2014/main" id="{4F65D0F3-3469-471A-9B5B-5BAEA5ADC193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89349" y="4779216"/>
            <a:ext cx="5202237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buClr>
                <a:srgbClr val="FF0000"/>
              </a:buClr>
              <a:buFont typeface="Wingdings" panose="05000000000000000000" pitchFamily="2" charset="2"/>
              <a:buChar char="§"/>
            </a:pPr>
            <a:r>
              <a:rPr lang="en-US" altLang="uk-UA" sz="1600">
                <a:solidFill>
                  <a:srgbClr val="000066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altLang="uk-UA" sz="1600">
                <a:solidFill>
                  <a:srgbClr val="000066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складніше налагодити програму</a:t>
            </a:r>
          </a:p>
        </p:txBody>
      </p:sp>
      <p:grpSp>
        <p:nvGrpSpPr>
          <p:cNvPr id="81" name="Группа 47">
            <a:extLst>
              <a:ext uri="{FF2B5EF4-FFF2-40B4-BE49-F238E27FC236}">
                <a16:creationId xmlns:a16="http://schemas.microsoft.com/office/drawing/2014/main" id="{3D909568-7B2D-4DB2-85A1-C6D76454D8F2}"/>
              </a:ext>
            </a:extLst>
          </p:cNvPr>
          <p:cNvGrpSpPr>
            <a:grpSpLocks/>
          </p:cNvGrpSpPr>
          <p:nvPr/>
        </p:nvGrpSpPr>
        <p:grpSpPr bwMode="auto">
          <a:xfrm>
            <a:off x="1755949" y="4731591"/>
            <a:ext cx="398462" cy="398462"/>
            <a:chOff x="1196122" y="4851090"/>
            <a:chExt cx="230188" cy="230188"/>
          </a:xfrm>
        </p:grpSpPr>
        <p:sp>
          <p:nvSpPr>
            <p:cNvPr id="82" name="Oval 43">
              <a:extLst>
                <a:ext uri="{FF2B5EF4-FFF2-40B4-BE49-F238E27FC236}">
                  <a16:creationId xmlns:a16="http://schemas.microsoft.com/office/drawing/2014/main" id="{BAD5C2DD-9ABE-4071-9801-56DE75F51044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1196122" y="4851090"/>
              <a:ext cx="230188" cy="230188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endParaRPr lang="uk-UA" altLang="uk-UA" sz="1600">
                <a:solidFill>
                  <a:srgbClr val="000066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</p:txBody>
        </p:sp>
        <p:sp>
          <p:nvSpPr>
            <p:cNvPr id="83" name="Rectangle 44">
              <a:extLst>
                <a:ext uri="{FF2B5EF4-FFF2-40B4-BE49-F238E27FC236}">
                  <a16:creationId xmlns:a16="http://schemas.microsoft.com/office/drawing/2014/main" id="{AA3E59ED-C989-4D62-8940-62C1883AC69C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1225695" y="4939009"/>
              <a:ext cx="173041" cy="56348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endParaRPr lang="uk-UA" altLang="uk-UA" sz="1600">
                <a:solidFill>
                  <a:srgbClr val="000066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</p:txBody>
        </p:sp>
      </p:grpSp>
      <p:grpSp>
        <p:nvGrpSpPr>
          <p:cNvPr id="84" name="Group 34">
            <a:extLst>
              <a:ext uri="{FF2B5EF4-FFF2-40B4-BE49-F238E27FC236}">
                <a16:creationId xmlns:a16="http://schemas.microsoft.com/office/drawing/2014/main" id="{9CA9881C-4300-49DA-9BF6-157A38FF34CF}"/>
              </a:ext>
            </a:extLst>
          </p:cNvPr>
          <p:cNvGrpSpPr>
            <a:grpSpLocks noChangeAspect="1"/>
          </p:cNvGrpSpPr>
          <p:nvPr/>
        </p:nvGrpSpPr>
        <p:grpSpPr bwMode="auto">
          <a:xfrm>
            <a:off x="1755949" y="5279278"/>
            <a:ext cx="398462" cy="398463"/>
            <a:chOff x="2816" y="2458"/>
            <a:chExt cx="1728" cy="1728"/>
          </a:xfrm>
        </p:grpSpPr>
        <p:sp>
          <p:nvSpPr>
            <p:cNvPr id="85" name="Oval 35">
              <a:extLst>
                <a:ext uri="{FF2B5EF4-FFF2-40B4-BE49-F238E27FC236}">
                  <a16:creationId xmlns:a16="http://schemas.microsoft.com/office/drawing/2014/main" id="{838C328E-936E-46AC-B341-4B6B1916C2E1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2816" y="2458"/>
              <a:ext cx="1728" cy="1728"/>
            </a:xfrm>
            <a:prstGeom prst="ellipse">
              <a:avLst/>
            </a:prstGeom>
            <a:solidFill>
              <a:srgbClr val="00FF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endParaRPr lang="uk-UA" altLang="uk-UA" sz="1600">
                <a:solidFill>
                  <a:srgbClr val="000066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</p:txBody>
        </p:sp>
        <p:grpSp>
          <p:nvGrpSpPr>
            <p:cNvPr id="86" name="Group 36">
              <a:extLst>
                <a:ext uri="{FF2B5EF4-FFF2-40B4-BE49-F238E27FC236}">
                  <a16:creationId xmlns:a16="http://schemas.microsoft.com/office/drawing/2014/main" id="{83365813-1008-4A96-A82B-C5B6B171F111}"/>
                </a:ext>
              </a:extLst>
            </p:cNvPr>
            <p:cNvGrpSpPr>
              <a:grpSpLocks noChangeAspect="1"/>
            </p:cNvGrpSpPr>
            <p:nvPr/>
          </p:nvGrpSpPr>
          <p:grpSpPr bwMode="auto">
            <a:xfrm>
              <a:off x="3051" y="2667"/>
              <a:ext cx="1299" cy="1299"/>
              <a:chOff x="3051" y="2667"/>
              <a:chExt cx="1299" cy="1299"/>
            </a:xfrm>
          </p:grpSpPr>
          <p:sp>
            <p:nvSpPr>
              <p:cNvPr id="88" name="Rectangle 37">
                <a:extLst>
                  <a:ext uri="{FF2B5EF4-FFF2-40B4-BE49-F238E27FC236}">
                    <a16:creationId xmlns:a16="http://schemas.microsoft.com/office/drawing/2014/main" id="{7E445B0D-A2AB-4E22-9FE0-93D3865020C7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3051" y="3105"/>
                <a:ext cx="1299" cy="423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eaLnBrk="1" hangingPunct="1"/>
                <a:endParaRPr lang="uk-UA" altLang="uk-UA" sz="1600">
                  <a:solidFill>
                    <a:srgbClr val="000066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endParaRPr>
              </a:p>
            </p:txBody>
          </p:sp>
          <p:sp>
            <p:nvSpPr>
              <p:cNvPr id="89" name="Rectangle 38">
                <a:extLst>
                  <a:ext uri="{FF2B5EF4-FFF2-40B4-BE49-F238E27FC236}">
                    <a16:creationId xmlns:a16="http://schemas.microsoft.com/office/drawing/2014/main" id="{28EDAFA6-F8D9-491D-B787-CDF98D459E22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 rot="-5400000">
                <a:off x="3057" y="3105"/>
                <a:ext cx="1299" cy="423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eaLnBrk="1" hangingPunct="1"/>
                <a:endParaRPr lang="uk-UA" altLang="uk-UA" sz="1600">
                  <a:solidFill>
                    <a:srgbClr val="000066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endParaRPr>
              </a:p>
            </p:txBody>
          </p:sp>
        </p:grpSp>
        <p:sp>
          <p:nvSpPr>
            <p:cNvPr id="87" name="Freeform 39">
              <a:extLst>
                <a:ext uri="{FF2B5EF4-FFF2-40B4-BE49-F238E27FC236}">
                  <a16:creationId xmlns:a16="http://schemas.microsoft.com/office/drawing/2014/main" id="{A01AB236-7EF3-49A5-B744-5F59C2B97A7E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3048" y="2664"/>
              <a:ext cx="1302" cy="1299"/>
            </a:xfrm>
            <a:custGeom>
              <a:avLst/>
              <a:gdLst>
                <a:gd name="T0" fmla="*/ 3 w 1302"/>
                <a:gd name="T1" fmla="*/ 438 h 1299"/>
                <a:gd name="T2" fmla="*/ 444 w 1302"/>
                <a:gd name="T3" fmla="*/ 438 h 1299"/>
                <a:gd name="T4" fmla="*/ 444 w 1302"/>
                <a:gd name="T5" fmla="*/ 0 h 1299"/>
                <a:gd name="T6" fmla="*/ 870 w 1302"/>
                <a:gd name="T7" fmla="*/ 0 h 1299"/>
                <a:gd name="T8" fmla="*/ 870 w 1302"/>
                <a:gd name="T9" fmla="*/ 441 h 1299"/>
                <a:gd name="T10" fmla="*/ 1302 w 1302"/>
                <a:gd name="T11" fmla="*/ 441 h 1299"/>
                <a:gd name="T12" fmla="*/ 1302 w 1302"/>
                <a:gd name="T13" fmla="*/ 864 h 1299"/>
                <a:gd name="T14" fmla="*/ 870 w 1302"/>
                <a:gd name="T15" fmla="*/ 864 h 1299"/>
                <a:gd name="T16" fmla="*/ 870 w 1302"/>
                <a:gd name="T17" fmla="*/ 1299 h 1299"/>
                <a:gd name="T18" fmla="*/ 447 w 1302"/>
                <a:gd name="T19" fmla="*/ 1299 h 1299"/>
                <a:gd name="T20" fmla="*/ 447 w 1302"/>
                <a:gd name="T21" fmla="*/ 867 h 1299"/>
                <a:gd name="T22" fmla="*/ 0 w 1302"/>
                <a:gd name="T23" fmla="*/ 867 h 1299"/>
                <a:gd name="T24" fmla="*/ 3 w 1302"/>
                <a:gd name="T25" fmla="*/ 438 h 1299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1302"/>
                <a:gd name="T40" fmla="*/ 0 h 1299"/>
                <a:gd name="T41" fmla="*/ 1302 w 1302"/>
                <a:gd name="T42" fmla="*/ 1299 h 1299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1302" h="1299">
                  <a:moveTo>
                    <a:pt x="3" y="438"/>
                  </a:moveTo>
                  <a:lnTo>
                    <a:pt x="444" y="438"/>
                  </a:lnTo>
                  <a:lnTo>
                    <a:pt x="444" y="0"/>
                  </a:lnTo>
                  <a:lnTo>
                    <a:pt x="870" y="0"/>
                  </a:lnTo>
                  <a:lnTo>
                    <a:pt x="870" y="441"/>
                  </a:lnTo>
                  <a:lnTo>
                    <a:pt x="1302" y="441"/>
                  </a:lnTo>
                  <a:lnTo>
                    <a:pt x="1302" y="864"/>
                  </a:lnTo>
                  <a:lnTo>
                    <a:pt x="870" y="864"/>
                  </a:lnTo>
                  <a:lnTo>
                    <a:pt x="870" y="1299"/>
                  </a:lnTo>
                  <a:lnTo>
                    <a:pt x="447" y="1299"/>
                  </a:lnTo>
                  <a:lnTo>
                    <a:pt x="447" y="867"/>
                  </a:lnTo>
                  <a:lnTo>
                    <a:pt x="0" y="867"/>
                  </a:lnTo>
                  <a:lnTo>
                    <a:pt x="3" y="438"/>
                  </a:lnTo>
                  <a:close/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uk-UA" sz="1600">
                <a:solidFill>
                  <a:srgbClr val="000066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</p:txBody>
        </p:sp>
      </p:grpSp>
      <p:sp>
        <p:nvSpPr>
          <p:cNvPr id="90" name="Rectangle 45">
            <a:extLst>
              <a:ext uri="{FF2B5EF4-FFF2-40B4-BE49-F238E27FC236}">
                <a16:creationId xmlns:a16="http://schemas.microsoft.com/office/drawing/2014/main" id="{2973E629-DB67-469F-A064-347BC845D9D4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89349" y="5266578"/>
            <a:ext cx="7105650" cy="479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/>
          <a:lstStyle>
            <a:lvl1pPr marL="268288" indent="-268288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buClr>
                <a:srgbClr val="00B050"/>
              </a:buClr>
              <a:buFont typeface="Wingdings" panose="05000000000000000000" pitchFamily="2" charset="2"/>
              <a:buChar char="§"/>
            </a:pPr>
            <a:r>
              <a:rPr lang="ru-RU" altLang="uk-UA" sz="1600">
                <a:solidFill>
                  <a:srgbClr val="000066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програми працюють швидко</a:t>
            </a:r>
          </a:p>
          <a:p>
            <a:pPr eaLnBrk="1" hangingPunct="1">
              <a:buClr>
                <a:srgbClr val="00B050"/>
              </a:buClr>
              <a:buFont typeface="Wingdings" panose="05000000000000000000" pitchFamily="2" charset="2"/>
              <a:buChar char="§"/>
            </a:pPr>
            <a:r>
              <a:rPr lang="ru-RU" altLang="uk-UA" sz="1600">
                <a:solidFill>
                  <a:srgbClr val="000066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для виконання програми не потрібен </a:t>
            </a:r>
            <a:br>
              <a:rPr lang="en-US" altLang="uk-UA" sz="1600">
                <a:solidFill>
                  <a:srgbClr val="000066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ru-RU" altLang="uk-UA" sz="1600">
                <a:solidFill>
                  <a:srgbClr val="000066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транслятор</a:t>
            </a:r>
          </a:p>
        </p:txBody>
      </p:sp>
    </p:spTree>
    <p:extLst>
      <p:ext uri="{BB962C8B-B14F-4D97-AF65-F5344CB8AC3E}">
        <p14:creationId xmlns:p14="http://schemas.microsoft.com/office/powerpoint/2010/main" val="32543237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prism isContent="1" isInverted="1"/>
      </p:transition>
    </mc:Choice>
    <mc:Fallback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: скругленные противолежащие углы 1">
            <a:extLst>
              <a:ext uri="{FF2B5EF4-FFF2-40B4-BE49-F238E27FC236}">
                <a16:creationId xmlns:a16="http://schemas.microsoft.com/office/drawing/2014/main" id="{C4AF5CEC-0BEF-43EE-A65E-D5C73740703D}"/>
              </a:ext>
            </a:extLst>
          </p:cNvPr>
          <p:cNvSpPr/>
          <p:nvPr/>
        </p:nvSpPr>
        <p:spPr>
          <a:xfrm>
            <a:off x="842742" y="179029"/>
            <a:ext cx="11175470" cy="6545327"/>
          </a:xfrm>
          <a:prstGeom prst="round2DiagRect">
            <a:avLst>
              <a:gd name="adj1" fmla="val 6129"/>
              <a:gd name="adj2" fmla="val 0"/>
            </a:avLst>
          </a:prstGeom>
          <a:solidFill>
            <a:schemeClr val="bg1"/>
          </a:solidFill>
          <a:ln w="38100">
            <a:solidFill>
              <a:srgbClr val="8EB6B1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uk-UA"/>
          </a:p>
        </p:txBody>
      </p:sp>
      <p:pic>
        <p:nvPicPr>
          <p:cNvPr id="15" name="Рисунок 14" descr="Изображение выглядит как еда&#10;&#10;Автоматически созданное описание">
            <a:extLst>
              <a:ext uri="{FF2B5EF4-FFF2-40B4-BE49-F238E27FC236}">
                <a16:creationId xmlns:a16="http://schemas.microsoft.com/office/drawing/2014/main" id="{B2E52520-ECE7-4491-8068-E19CF2275037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26" t="24070" r="8944" b="53348"/>
          <a:stretch/>
        </p:blipFill>
        <p:spPr>
          <a:xfrm rot="16200000">
            <a:off x="-3101791" y="2901784"/>
            <a:ext cx="7023190" cy="1051656"/>
          </a:xfrm>
          <a:prstGeom prst="rect">
            <a:avLst/>
          </a:prstGeom>
        </p:spPr>
      </p:pic>
      <p:pic>
        <p:nvPicPr>
          <p:cNvPr id="17" name="Рисунок 16" descr="Программист">
            <a:extLst>
              <a:ext uri="{FF2B5EF4-FFF2-40B4-BE49-F238E27FC236}">
                <a16:creationId xmlns:a16="http://schemas.microsoft.com/office/drawing/2014/main" id="{001C8466-D799-4693-8EC0-1C19621200D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-108998" y="-47165"/>
            <a:ext cx="995247" cy="995247"/>
          </a:xfrm>
          <a:prstGeom prst="rect">
            <a:avLst/>
          </a:prstGeom>
        </p:spPr>
      </p:pic>
      <p:sp>
        <p:nvSpPr>
          <p:cNvPr id="20" name="Подзаголовок 2">
            <a:extLst>
              <a:ext uri="{FF2B5EF4-FFF2-40B4-BE49-F238E27FC236}">
                <a16:creationId xmlns:a16="http://schemas.microsoft.com/office/drawing/2014/main" id="{9776BEB8-C511-4948-BDEA-7D7916AC0BF4}"/>
              </a:ext>
            </a:extLst>
          </p:cNvPr>
          <p:cNvSpPr txBox="1">
            <a:spLocks/>
          </p:cNvSpPr>
          <p:nvPr/>
        </p:nvSpPr>
        <p:spPr>
          <a:xfrm>
            <a:off x="1041165" y="445998"/>
            <a:ext cx="10778624" cy="571504"/>
          </a:xfrm>
          <a:prstGeom prst="rect">
            <a:avLst/>
          </a:prstGeom>
          <a:ln>
            <a:noFill/>
          </a:ln>
        </p:spPr>
        <p:txBody>
          <a:bodyPr>
            <a:normAutofit/>
          </a:bodyPr>
          <a:lstStyle/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uk-UA" sz="2400" b="1" dirty="0" err="1">
                <a:solidFill>
                  <a:srgbClr val="000066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Компоновщик</a:t>
            </a:r>
            <a:endParaRPr kumimoji="0" lang="uk-UA" sz="2400" b="1" i="0" u="none" strike="noStrike" kern="1200" cap="none" spc="0" normalizeH="0" baseline="0" noProof="0" dirty="0">
              <a:ln>
                <a:noFill/>
              </a:ln>
              <a:solidFill>
                <a:srgbClr val="000066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000066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uk-UA" sz="2400" b="0" i="0" u="none" strike="noStrike" kern="1200" cap="none" spc="0" normalizeH="0" baseline="0" noProof="0" dirty="0">
              <a:ln>
                <a:noFill/>
              </a:ln>
              <a:solidFill>
                <a:srgbClr val="000066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  <a:hlinkClick r:id="rId5" action="ppaction://hlinksldjump">
                <a:extLst>
                  <a:ext uri="{A12FA001-AC4F-418D-AE19-62706E023703}">
                    <ahyp:hlinkClr xmlns:ahyp="http://schemas.microsoft.com/office/drawing/2018/hyperlinkcolor" val="tx"/>
                  </a:ext>
                </a:extLst>
              </a:hlinkClick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uk-UA" sz="2400" b="0" i="0" u="none" strike="noStrike" kern="1200" cap="none" spc="0" normalizeH="0" baseline="0" noProof="0" dirty="0">
              <a:ln>
                <a:noFill/>
              </a:ln>
              <a:solidFill>
                <a:srgbClr val="000066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  <a:hlinkClick r:id="rId6" action="ppaction://hlinksldjump">
                <a:extLst>
                  <a:ext uri="{A12FA001-AC4F-418D-AE19-62706E023703}">
                    <ahyp:hlinkClr xmlns:ahyp="http://schemas.microsoft.com/office/drawing/2018/hyperlinkcolor" val="tx"/>
                  </a:ext>
                </a:extLst>
              </a:hlinkClick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uk-UA" sz="2400" b="0" i="0" u="none" strike="noStrike" kern="1200" cap="none" spc="0" normalizeH="0" baseline="0" noProof="0" dirty="0">
              <a:ln>
                <a:noFill/>
              </a:ln>
              <a:solidFill>
                <a:srgbClr val="000066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1" name="текст підказки">
            <a:extLst>
              <a:ext uri="{FF2B5EF4-FFF2-40B4-BE49-F238E27FC236}">
                <a16:creationId xmlns:a16="http://schemas.microsoft.com/office/drawing/2014/main" id="{B4272B8A-141F-45BC-9A2B-5393024FCB63}"/>
              </a:ext>
            </a:extLst>
          </p:cNvPr>
          <p:cNvSpPr txBox="1">
            <a:spLocks/>
          </p:cNvSpPr>
          <p:nvPr/>
        </p:nvSpPr>
        <p:spPr>
          <a:xfrm>
            <a:off x="1193354" y="1280514"/>
            <a:ext cx="10640837" cy="4565391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>
              <a:spcBef>
                <a:spcPct val="20000"/>
              </a:spcBef>
              <a:defRPr/>
            </a:pPr>
            <a:r>
              <a:rPr lang="ru-RU" sz="2000" dirty="0">
                <a:solidFill>
                  <a:srgbClr val="ED7D3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Компоновщик</a:t>
            </a:r>
            <a:r>
              <a:rPr lang="ru-RU" sz="2000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(редактор </a:t>
            </a:r>
            <a:r>
              <a:rPr lang="ru-RU" sz="2000" dirty="0" err="1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зв’язків</a:t>
            </a:r>
            <a:r>
              <a:rPr lang="ru-RU" sz="2000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, </a:t>
            </a:r>
            <a:r>
              <a:rPr lang="en-US" sz="2000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Linker) – </a:t>
            </a:r>
            <a:r>
              <a:rPr lang="ru-RU" sz="2000" dirty="0" err="1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це</a:t>
            </a:r>
            <a:r>
              <a:rPr lang="ru-RU" sz="2000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2000" dirty="0" err="1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програма</a:t>
            </a:r>
            <a:r>
              <a:rPr lang="ru-RU" sz="2000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, яка </a:t>
            </a:r>
            <a:r>
              <a:rPr lang="ru-RU" sz="2000" dirty="0" err="1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об’єднує</a:t>
            </a:r>
            <a:r>
              <a:rPr lang="ru-RU" sz="2000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2000" dirty="0" err="1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частини</a:t>
            </a:r>
            <a:r>
              <a:rPr lang="ru-RU" sz="2000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2000" dirty="0" err="1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однієї</a:t>
            </a:r>
            <a:r>
              <a:rPr lang="ru-RU" sz="2000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2000" dirty="0" err="1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програми</a:t>
            </a:r>
            <a:r>
              <a:rPr lang="ru-RU" sz="2000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і </a:t>
            </a:r>
            <a:r>
              <a:rPr lang="ru-RU" sz="2000" dirty="0" err="1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бібліотечні</a:t>
            </a:r>
            <a:r>
              <a:rPr lang="ru-RU" sz="2000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2000" dirty="0" err="1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функції</a:t>
            </a:r>
            <a:r>
              <a:rPr lang="ru-RU" sz="2000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в один </a:t>
            </a:r>
            <a:r>
              <a:rPr lang="ru-RU" sz="2000" dirty="0" err="1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виконуваний</a:t>
            </a:r>
            <a:r>
              <a:rPr lang="ru-RU" sz="2000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файл.</a:t>
            </a:r>
          </a:p>
          <a:p>
            <a:pPr lvl="0">
              <a:spcBef>
                <a:spcPct val="20000"/>
              </a:spcBef>
              <a:defRPr/>
            </a:pPr>
            <a:endParaRPr lang="ru-RU" sz="2000" dirty="0">
              <a:solidFill>
                <a:srgbClr val="00808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342900" marR="0" lvl="0" indent="-34290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uk-UA" sz="2000" i="0" u="none" strike="noStrike" kern="1200" cap="none" spc="0" normalizeH="0" baseline="0" noProof="0" dirty="0">
              <a:ln>
                <a:noFill/>
              </a:ln>
              <a:solidFill>
                <a:srgbClr val="008080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41" name="номер розділу">
            <a:hlinkClick r:id="rId7" action="ppaction://hlinksldjump"/>
            <a:extLst>
              <a:ext uri="{FF2B5EF4-FFF2-40B4-BE49-F238E27FC236}">
                <a16:creationId xmlns:a16="http://schemas.microsoft.com/office/drawing/2014/main" id="{6FD667D0-365C-48B4-BCF0-1F4DC056285C}"/>
              </a:ext>
            </a:extLst>
          </p:cNvPr>
          <p:cNvSpPr/>
          <p:nvPr/>
        </p:nvSpPr>
        <p:spPr>
          <a:xfrm>
            <a:off x="141696" y="1106797"/>
            <a:ext cx="571504" cy="571504"/>
          </a:xfrm>
          <a:prstGeom prst="ellipse">
            <a:avLst/>
          </a:prstGeom>
          <a:solidFill>
            <a:srgbClr val="009797"/>
          </a:solidFill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>
                <a:solidFill>
                  <a:schemeClr val="bg1"/>
                </a:solidFill>
              </a:rPr>
              <a:t>4</a:t>
            </a:r>
          </a:p>
        </p:txBody>
      </p:sp>
      <p:sp>
        <p:nvSpPr>
          <p:cNvPr id="22" name="кнопка: назад">
            <a:hlinkClick r:id="" action="ppaction://hlinkshowjump?jump=previousslide" highlightClick="1"/>
            <a:extLst>
              <a:ext uri="{FF2B5EF4-FFF2-40B4-BE49-F238E27FC236}">
                <a16:creationId xmlns:a16="http://schemas.microsoft.com/office/drawing/2014/main" id="{7FDBD415-254E-4B82-B542-83E23A7B3E4D}"/>
              </a:ext>
            </a:extLst>
          </p:cNvPr>
          <p:cNvSpPr/>
          <p:nvPr/>
        </p:nvSpPr>
        <p:spPr>
          <a:xfrm>
            <a:off x="10559076" y="6013869"/>
            <a:ext cx="571504" cy="571504"/>
          </a:xfrm>
          <a:prstGeom prst="actionButtonBackPrevious">
            <a:avLst/>
          </a:prstGeom>
          <a:solidFill>
            <a:srgbClr val="008080"/>
          </a:solidFill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24" name="кнопка: далее">
            <a:hlinkClick r:id="" action="ppaction://hlinkshowjump?jump=nextslide" highlightClick="1"/>
            <a:extLst>
              <a:ext uri="{FF2B5EF4-FFF2-40B4-BE49-F238E27FC236}">
                <a16:creationId xmlns:a16="http://schemas.microsoft.com/office/drawing/2014/main" id="{C83002B3-2A44-4E4D-BC28-2EB130D5A889}"/>
              </a:ext>
            </a:extLst>
          </p:cNvPr>
          <p:cNvSpPr/>
          <p:nvPr/>
        </p:nvSpPr>
        <p:spPr>
          <a:xfrm>
            <a:off x="11262686" y="5999379"/>
            <a:ext cx="571504" cy="571504"/>
          </a:xfrm>
          <a:prstGeom prst="actionButtonForwardNext">
            <a:avLst/>
          </a:prstGeom>
          <a:solidFill>
            <a:srgbClr val="008080"/>
          </a:solidFill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25" name="кнопка: домой">
            <a:hlinkClick r:id="" action="ppaction://hlinkshowjump?jump=firstslide" highlightClick="1"/>
            <a:extLst>
              <a:ext uri="{FF2B5EF4-FFF2-40B4-BE49-F238E27FC236}">
                <a16:creationId xmlns:a16="http://schemas.microsoft.com/office/drawing/2014/main" id="{E1A3C554-5EF1-4177-8FB6-178AD9DC2336}"/>
              </a:ext>
            </a:extLst>
          </p:cNvPr>
          <p:cNvSpPr/>
          <p:nvPr/>
        </p:nvSpPr>
        <p:spPr>
          <a:xfrm>
            <a:off x="103448" y="1878191"/>
            <a:ext cx="571504" cy="571504"/>
          </a:xfrm>
          <a:prstGeom prst="actionButtonHome">
            <a:avLst/>
          </a:prstGeom>
          <a:solidFill>
            <a:srgbClr val="008080"/>
          </a:solidFill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grpSp>
        <p:nvGrpSpPr>
          <p:cNvPr id="11" name="Группа 48">
            <a:extLst>
              <a:ext uri="{FF2B5EF4-FFF2-40B4-BE49-F238E27FC236}">
                <a16:creationId xmlns:a16="http://schemas.microsoft.com/office/drawing/2014/main" id="{BEBF30BE-5A66-488C-B205-93E3823B8414}"/>
              </a:ext>
            </a:extLst>
          </p:cNvPr>
          <p:cNvGrpSpPr>
            <a:grpSpLocks/>
          </p:cNvGrpSpPr>
          <p:nvPr/>
        </p:nvGrpSpPr>
        <p:grpSpPr bwMode="auto">
          <a:xfrm>
            <a:off x="2088027" y="2481467"/>
            <a:ext cx="8274050" cy="3471863"/>
            <a:chOff x="752511" y="2727325"/>
            <a:chExt cx="7451689" cy="3127375"/>
          </a:xfrm>
        </p:grpSpPr>
        <p:sp>
          <p:nvSpPr>
            <p:cNvPr id="12" name="Rectangle 25">
              <a:extLst>
                <a:ext uri="{FF2B5EF4-FFF2-40B4-BE49-F238E27FC236}">
                  <a16:creationId xmlns:a16="http://schemas.microsoft.com/office/drawing/2014/main" id="{5C75FD7D-3FAA-404C-9CF9-8A89C926C30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114550" y="2946400"/>
              <a:ext cx="839788" cy="1876425"/>
            </a:xfrm>
            <a:prstGeom prst="rect">
              <a:avLst/>
            </a:prstGeom>
            <a:solidFill>
              <a:srgbClr val="E6E6E6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endParaRPr lang="uk-UA" altLang="uk-UA"/>
            </a:p>
          </p:txBody>
        </p:sp>
        <p:sp>
          <p:nvSpPr>
            <p:cNvPr id="13" name="Rectangle 44">
              <a:extLst>
                <a:ext uri="{FF2B5EF4-FFF2-40B4-BE49-F238E27FC236}">
                  <a16:creationId xmlns:a16="http://schemas.microsoft.com/office/drawing/2014/main" id="{9949C4FB-2826-479A-B2D1-4A598FA1020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735638" y="4071938"/>
              <a:ext cx="839787" cy="844550"/>
            </a:xfrm>
            <a:prstGeom prst="rect">
              <a:avLst/>
            </a:prstGeom>
            <a:solidFill>
              <a:srgbClr val="E6E6E6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endParaRPr lang="uk-UA" altLang="uk-UA"/>
            </a:p>
          </p:txBody>
        </p:sp>
        <p:grpSp>
          <p:nvGrpSpPr>
            <p:cNvPr id="14" name="Group 6">
              <a:extLst>
                <a:ext uri="{FF2B5EF4-FFF2-40B4-BE49-F238E27FC236}">
                  <a16:creationId xmlns:a16="http://schemas.microsoft.com/office/drawing/2014/main" id="{52B13956-FF45-492E-AFF8-599ED8BB4317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2238375" y="3341688"/>
              <a:ext cx="471488" cy="439737"/>
              <a:chOff x="3271" y="1419"/>
              <a:chExt cx="746" cy="695"/>
            </a:xfrm>
          </p:grpSpPr>
          <p:sp>
            <p:nvSpPr>
              <p:cNvPr id="57" name="Freeform 7">
                <a:extLst>
                  <a:ext uri="{FF2B5EF4-FFF2-40B4-BE49-F238E27FC236}">
                    <a16:creationId xmlns:a16="http://schemas.microsoft.com/office/drawing/2014/main" id="{94765526-6316-42D2-8777-781005B9D7F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55" y="1419"/>
                <a:ext cx="551" cy="188"/>
              </a:xfrm>
              <a:custGeom>
                <a:avLst/>
                <a:gdLst>
                  <a:gd name="T0" fmla="*/ 0 w 551"/>
                  <a:gd name="T1" fmla="*/ 0 h 188"/>
                  <a:gd name="T2" fmla="*/ 551 w 551"/>
                  <a:gd name="T3" fmla="*/ 0 h 188"/>
                  <a:gd name="T4" fmla="*/ 363 w 551"/>
                  <a:gd name="T5" fmla="*/ 188 h 188"/>
                  <a:gd name="T6" fmla="*/ 183 w 551"/>
                  <a:gd name="T7" fmla="*/ 188 h 188"/>
                  <a:gd name="T8" fmla="*/ 0 w 551"/>
                  <a:gd name="T9" fmla="*/ 0 h 18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51"/>
                  <a:gd name="T16" fmla="*/ 0 h 188"/>
                  <a:gd name="T17" fmla="*/ 551 w 551"/>
                  <a:gd name="T18" fmla="*/ 188 h 18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51" h="188">
                    <a:moveTo>
                      <a:pt x="0" y="0"/>
                    </a:moveTo>
                    <a:lnTo>
                      <a:pt x="551" y="0"/>
                    </a:lnTo>
                    <a:lnTo>
                      <a:pt x="363" y="188"/>
                    </a:lnTo>
                    <a:lnTo>
                      <a:pt x="183" y="188"/>
                    </a:lnTo>
                    <a:lnTo>
                      <a:pt x="0" y="0"/>
                    </a:lnTo>
                    <a:close/>
                  </a:path>
                </a:pathLst>
              </a:custGeom>
              <a:gradFill rotWithShape="1">
                <a:gsLst>
                  <a:gs pos="0">
                    <a:schemeClr val="bg1"/>
                  </a:gs>
                  <a:gs pos="100000">
                    <a:schemeClr val="tx1"/>
                  </a:gs>
                </a:gsLst>
                <a:lin ang="0" scaled="1"/>
              </a:gra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uk-UA"/>
              </a:p>
            </p:txBody>
          </p:sp>
          <p:sp>
            <p:nvSpPr>
              <p:cNvPr id="58" name="Freeform 8">
                <a:extLst>
                  <a:ext uri="{FF2B5EF4-FFF2-40B4-BE49-F238E27FC236}">
                    <a16:creationId xmlns:a16="http://schemas.microsoft.com/office/drawing/2014/main" id="{2FEED349-3C49-48E1-8982-373B4CB8501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66" y="1604"/>
                <a:ext cx="320" cy="265"/>
              </a:xfrm>
              <a:custGeom>
                <a:avLst/>
                <a:gdLst>
                  <a:gd name="T0" fmla="*/ 75 w 320"/>
                  <a:gd name="T1" fmla="*/ 0 h 265"/>
                  <a:gd name="T2" fmla="*/ 249 w 320"/>
                  <a:gd name="T3" fmla="*/ 0 h 265"/>
                  <a:gd name="T4" fmla="*/ 320 w 320"/>
                  <a:gd name="T5" fmla="*/ 71 h 265"/>
                  <a:gd name="T6" fmla="*/ 320 w 320"/>
                  <a:gd name="T7" fmla="*/ 214 h 265"/>
                  <a:gd name="T8" fmla="*/ 231 w 320"/>
                  <a:gd name="T9" fmla="*/ 265 h 265"/>
                  <a:gd name="T10" fmla="*/ 60 w 320"/>
                  <a:gd name="T11" fmla="*/ 265 h 265"/>
                  <a:gd name="T12" fmla="*/ 0 w 320"/>
                  <a:gd name="T13" fmla="*/ 205 h 265"/>
                  <a:gd name="T14" fmla="*/ 0 w 320"/>
                  <a:gd name="T15" fmla="*/ 72 h 265"/>
                  <a:gd name="T16" fmla="*/ 75 w 320"/>
                  <a:gd name="T17" fmla="*/ 0 h 265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320"/>
                  <a:gd name="T28" fmla="*/ 0 h 265"/>
                  <a:gd name="T29" fmla="*/ 320 w 320"/>
                  <a:gd name="T30" fmla="*/ 265 h 265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320" h="265">
                    <a:moveTo>
                      <a:pt x="75" y="0"/>
                    </a:moveTo>
                    <a:lnTo>
                      <a:pt x="249" y="0"/>
                    </a:lnTo>
                    <a:lnTo>
                      <a:pt x="320" y="71"/>
                    </a:lnTo>
                    <a:lnTo>
                      <a:pt x="320" y="214"/>
                    </a:lnTo>
                    <a:lnTo>
                      <a:pt x="231" y="265"/>
                    </a:lnTo>
                    <a:lnTo>
                      <a:pt x="60" y="265"/>
                    </a:lnTo>
                    <a:lnTo>
                      <a:pt x="0" y="205"/>
                    </a:lnTo>
                    <a:lnTo>
                      <a:pt x="0" y="72"/>
                    </a:lnTo>
                    <a:lnTo>
                      <a:pt x="75" y="0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C0C0C0"/>
                  </a:gs>
                  <a:gs pos="100000">
                    <a:srgbClr val="595959"/>
                  </a:gs>
                </a:gsLst>
                <a:lin ang="2700000" scaled="1"/>
              </a:gra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uk-UA"/>
              </a:p>
            </p:txBody>
          </p:sp>
          <p:sp>
            <p:nvSpPr>
              <p:cNvPr id="59" name="Freeform 9">
                <a:extLst>
                  <a:ext uri="{FF2B5EF4-FFF2-40B4-BE49-F238E27FC236}">
                    <a16:creationId xmlns:a16="http://schemas.microsoft.com/office/drawing/2014/main" id="{D9D01C82-8870-444A-AD79-F7B2CBA56BB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07" y="1863"/>
                <a:ext cx="300" cy="251"/>
              </a:xfrm>
              <a:custGeom>
                <a:avLst/>
                <a:gdLst>
                  <a:gd name="T0" fmla="*/ 18 w 300"/>
                  <a:gd name="T1" fmla="*/ 5 h 251"/>
                  <a:gd name="T2" fmla="*/ 0 w 300"/>
                  <a:gd name="T3" fmla="*/ 36 h 251"/>
                  <a:gd name="T4" fmla="*/ 0 w 300"/>
                  <a:gd name="T5" fmla="*/ 125 h 251"/>
                  <a:gd name="T6" fmla="*/ 52 w 300"/>
                  <a:gd name="T7" fmla="*/ 215 h 251"/>
                  <a:gd name="T8" fmla="*/ 114 w 300"/>
                  <a:gd name="T9" fmla="*/ 251 h 251"/>
                  <a:gd name="T10" fmla="*/ 270 w 300"/>
                  <a:gd name="T11" fmla="*/ 251 h 251"/>
                  <a:gd name="T12" fmla="*/ 300 w 300"/>
                  <a:gd name="T13" fmla="*/ 200 h 251"/>
                  <a:gd name="T14" fmla="*/ 300 w 300"/>
                  <a:gd name="T15" fmla="*/ 90 h 251"/>
                  <a:gd name="T16" fmla="*/ 198 w 300"/>
                  <a:gd name="T17" fmla="*/ 0 h 251"/>
                  <a:gd name="T18" fmla="*/ 18 w 300"/>
                  <a:gd name="T19" fmla="*/ 5 h 251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w 300"/>
                  <a:gd name="T31" fmla="*/ 0 h 251"/>
                  <a:gd name="T32" fmla="*/ 300 w 300"/>
                  <a:gd name="T33" fmla="*/ 251 h 251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T30" t="T31" r="T32" b="T33"/>
                <a:pathLst>
                  <a:path w="300" h="251">
                    <a:moveTo>
                      <a:pt x="18" y="5"/>
                    </a:moveTo>
                    <a:lnTo>
                      <a:pt x="0" y="36"/>
                    </a:lnTo>
                    <a:lnTo>
                      <a:pt x="0" y="125"/>
                    </a:lnTo>
                    <a:lnTo>
                      <a:pt x="52" y="215"/>
                    </a:lnTo>
                    <a:lnTo>
                      <a:pt x="114" y="251"/>
                    </a:lnTo>
                    <a:lnTo>
                      <a:pt x="270" y="251"/>
                    </a:lnTo>
                    <a:lnTo>
                      <a:pt x="300" y="200"/>
                    </a:lnTo>
                    <a:lnTo>
                      <a:pt x="300" y="90"/>
                    </a:lnTo>
                    <a:lnTo>
                      <a:pt x="198" y="0"/>
                    </a:lnTo>
                    <a:lnTo>
                      <a:pt x="18" y="5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B2B2B2"/>
                  </a:gs>
                  <a:gs pos="100000">
                    <a:schemeClr val="tx1"/>
                  </a:gs>
                </a:gsLst>
                <a:lin ang="5400000" scaled="1"/>
              </a:gra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uk-UA"/>
              </a:p>
            </p:txBody>
          </p:sp>
          <p:sp>
            <p:nvSpPr>
              <p:cNvPr id="60" name="Freeform 10">
                <a:extLst>
                  <a:ext uri="{FF2B5EF4-FFF2-40B4-BE49-F238E27FC236}">
                    <a16:creationId xmlns:a16="http://schemas.microsoft.com/office/drawing/2014/main" id="{02938D65-F339-4EE4-9A0F-D100FE53A75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07" y="1819"/>
                <a:ext cx="210" cy="246"/>
              </a:xfrm>
              <a:custGeom>
                <a:avLst/>
                <a:gdLst>
                  <a:gd name="T0" fmla="*/ 95 w 210"/>
                  <a:gd name="T1" fmla="*/ 246 h 246"/>
                  <a:gd name="T2" fmla="*/ 138 w 210"/>
                  <a:gd name="T3" fmla="*/ 220 h 246"/>
                  <a:gd name="T4" fmla="*/ 190 w 210"/>
                  <a:gd name="T5" fmla="*/ 220 h 246"/>
                  <a:gd name="T6" fmla="*/ 208 w 210"/>
                  <a:gd name="T7" fmla="*/ 187 h 246"/>
                  <a:gd name="T8" fmla="*/ 210 w 210"/>
                  <a:gd name="T9" fmla="*/ 71 h 246"/>
                  <a:gd name="T10" fmla="*/ 189 w 210"/>
                  <a:gd name="T11" fmla="*/ 44 h 246"/>
                  <a:gd name="T12" fmla="*/ 138 w 210"/>
                  <a:gd name="T13" fmla="*/ 45 h 246"/>
                  <a:gd name="T14" fmla="*/ 75 w 210"/>
                  <a:gd name="T15" fmla="*/ 0 h 246"/>
                  <a:gd name="T16" fmla="*/ 0 w 210"/>
                  <a:gd name="T17" fmla="*/ 43 h 246"/>
                  <a:gd name="T18" fmla="*/ 98 w 210"/>
                  <a:gd name="T19" fmla="*/ 139 h 246"/>
                  <a:gd name="T20" fmla="*/ 95 w 210"/>
                  <a:gd name="T21" fmla="*/ 246 h 24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w 210"/>
                  <a:gd name="T34" fmla="*/ 0 h 246"/>
                  <a:gd name="T35" fmla="*/ 210 w 210"/>
                  <a:gd name="T36" fmla="*/ 246 h 246"/>
                </a:gdLst>
                <a:ahLst/>
                <a:cxnLst>
                  <a:cxn ang="T22">
                    <a:pos x="T0" y="T1"/>
                  </a:cxn>
                  <a:cxn ang="T23">
                    <a:pos x="T2" y="T3"/>
                  </a:cxn>
                  <a:cxn ang="T24">
                    <a:pos x="T4" y="T5"/>
                  </a:cxn>
                  <a:cxn ang="T25">
                    <a:pos x="T6" y="T7"/>
                  </a:cxn>
                  <a:cxn ang="T26">
                    <a:pos x="T8" y="T9"/>
                  </a:cxn>
                  <a:cxn ang="T27">
                    <a:pos x="T10" y="T11"/>
                  </a:cxn>
                  <a:cxn ang="T28">
                    <a:pos x="T12" y="T13"/>
                  </a:cxn>
                  <a:cxn ang="T29">
                    <a:pos x="T14" y="T15"/>
                  </a:cxn>
                  <a:cxn ang="T30">
                    <a:pos x="T16" y="T17"/>
                  </a:cxn>
                  <a:cxn ang="T31">
                    <a:pos x="T18" y="T19"/>
                  </a:cxn>
                  <a:cxn ang="T32">
                    <a:pos x="T20" y="T21"/>
                  </a:cxn>
                </a:cxnLst>
                <a:rect l="T33" t="T34" r="T35" b="T36"/>
                <a:pathLst>
                  <a:path w="210" h="246">
                    <a:moveTo>
                      <a:pt x="95" y="246"/>
                    </a:moveTo>
                    <a:lnTo>
                      <a:pt x="138" y="220"/>
                    </a:lnTo>
                    <a:lnTo>
                      <a:pt x="190" y="220"/>
                    </a:lnTo>
                    <a:lnTo>
                      <a:pt x="208" y="187"/>
                    </a:lnTo>
                    <a:lnTo>
                      <a:pt x="210" y="71"/>
                    </a:lnTo>
                    <a:lnTo>
                      <a:pt x="189" y="44"/>
                    </a:lnTo>
                    <a:lnTo>
                      <a:pt x="138" y="45"/>
                    </a:lnTo>
                    <a:lnTo>
                      <a:pt x="75" y="0"/>
                    </a:lnTo>
                    <a:lnTo>
                      <a:pt x="0" y="43"/>
                    </a:lnTo>
                    <a:lnTo>
                      <a:pt x="98" y="139"/>
                    </a:lnTo>
                    <a:lnTo>
                      <a:pt x="95" y="246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B2B2B2"/>
                  </a:gs>
                  <a:gs pos="100000">
                    <a:schemeClr val="tx1"/>
                  </a:gs>
                </a:gsLst>
                <a:lin ang="0" scaled="1"/>
              </a:gra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uk-UA"/>
              </a:p>
            </p:txBody>
          </p:sp>
          <p:sp>
            <p:nvSpPr>
              <p:cNvPr id="61" name="AutoShape 11">
                <a:extLst>
                  <a:ext uri="{FF2B5EF4-FFF2-40B4-BE49-F238E27FC236}">
                    <a16:creationId xmlns:a16="http://schemas.microsoft.com/office/drawing/2014/main" id="{4E3D5A38-85A7-4FA6-B083-2E40882EC00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271" y="1673"/>
                <a:ext cx="154" cy="154"/>
              </a:xfrm>
              <a:prstGeom prst="octagon">
                <a:avLst>
                  <a:gd name="adj" fmla="val 29287"/>
                </a:avLst>
              </a:prstGeom>
              <a:solidFill>
                <a:srgbClr val="FFFF00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eaLnBrk="1" hangingPunct="1"/>
                <a:endParaRPr lang="uk-UA" altLang="uk-UA"/>
              </a:p>
            </p:txBody>
          </p:sp>
          <p:sp>
            <p:nvSpPr>
              <p:cNvPr id="62" name="Freeform 12">
                <a:extLst>
                  <a:ext uri="{FF2B5EF4-FFF2-40B4-BE49-F238E27FC236}">
                    <a16:creationId xmlns:a16="http://schemas.microsoft.com/office/drawing/2014/main" id="{1F726DDA-0469-485C-B8CB-9F2ADC382EB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24" y="1676"/>
                <a:ext cx="337" cy="140"/>
              </a:xfrm>
              <a:custGeom>
                <a:avLst/>
                <a:gdLst>
                  <a:gd name="T0" fmla="*/ 0 w 337"/>
                  <a:gd name="T1" fmla="*/ 5 h 154"/>
                  <a:gd name="T2" fmla="*/ 173 w 337"/>
                  <a:gd name="T3" fmla="*/ 5 h 154"/>
                  <a:gd name="T4" fmla="*/ 215 w 337"/>
                  <a:gd name="T5" fmla="*/ 0 h 154"/>
                  <a:gd name="T6" fmla="*/ 296 w 337"/>
                  <a:gd name="T7" fmla="*/ 0 h 154"/>
                  <a:gd name="T8" fmla="*/ 337 w 337"/>
                  <a:gd name="T9" fmla="*/ 5 h 154"/>
                  <a:gd name="T10" fmla="*/ 337 w 337"/>
                  <a:gd name="T11" fmla="*/ 8 h 154"/>
                  <a:gd name="T12" fmla="*/ 299 w 337"/>
                  <a:gd name="T13" fmla="*/ 11 h 154"/>
                  <a:gd name="T14" fmla="*/ 213 w 337"/>
                  <a:gd name="T15" fmla="*/ 11 h 154"/>
                  <a:gd name="T16" fmla="*/ 183 w 337"/>
                  <a:gd name="T17" fmla="*/ 9 h 154"/>
                  <a:gd name="T18" fmla="*/ 3 w 337"/>
                  <a:gd name="T19" fmla="*/ 9 h 154"/>
                  <a:gd name="T20" fmla="*/ 0 w 337"/>
                  <a:gd name="T21" fmla="*/ 5 h 154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w 337"/>
                  <a:gd name="T34" fmla="*/ 0 h 154"/>
                  <a:gd name="T35" fmla="*/ 337 w 337"/>
                  <a:gd name="T36" fmla="*/ 154 h 154"/>
                </a:gdLst>
                <a:ahLst/>
                <a:cxnLst>
                  <a:cxn ang="T22">
                    <a:pos x="T0" y="T1"/>
                  </a:cxn>
                  <a:cxn ang="T23">
                    <a:pos x="T2" y="T3"/>
                  </a:cxn>
                  <a:cxn ang="T24">
                    <a:pos x="T4" y="T5"/>
                  </a:cxn>
                  <a:cxn ang="T25">
                    <a:pos x="T6" y="T7"/>
                  </a:cxn>
                  <a:cxn ang="T26">
                    <a:pos x="T8" y="T9"/>
                  </a:cxn>
                  <a:cxn ang="T27">
                    <a:pos x="T10" y="T11"/>
                  </a:cxn>
                  <a:cxn ang="T28">
                    <a:pos x="T12" y="T13"/>
                  </a:cxn>
                  <a:cxn ang="T29">
                    <a:pos x="T14" y="T15"/>
                  </a:cxn>
                  <a:cxn ang="T30">
                    <a:pos x="T16" y="T17"/>
                  </a:cxn>
                  <a:cxn ang="T31">
                    <a:pos x="T18" y="T19"/>
                  </a:cxn>
                  <a:cxn ang="T32">
                    <a:pos x="T20" y="T21"/>
                  </a:cxn>
                </a:cxnLst>
                <a:rect l="T33" t="T34" r="T35" b="T36"/>
                <a:pathLst>
                  <a:path w="337" h="154">
                    <a:moveTo>
                      <a:pt x="0" y="42"/>
                    </a:moveTo>
                    <a:lnTo>
                      <a:pt x="173" y="42"/>
                    </a:lnTo>
                    <a:lnTo>
                      <a:pt x="215" y="0"/>
                    </a:lnTo>
                    <a:lnTo>
                      <a:pt x="296" y="0"/>
                    </a:lnTo>
                    <a:lnTo>
                      <a:pt x="337" y="41"/>
                    </a:lnTo>
                    <a:lnTo>
                      <a:pt x="337" y="116"/>
                    </a:lnTo>
                    <a:lnTo>
                      <a:pt x="299" y="154"/>
                    </a:lnTo>
                    <a:lnTo>
                      <a:pt x="213" y="154"/>
                    </a:lnTo>
                    <a:lnTo>
                      <a:pt x="183" y="124"/>
                    </a:lnTo>
                    <a:lnTo>
                      <a:pt x="3" y="124"/>
                    </a:lnTo>
                    <a:lnTo>
                      <a:pt x="0" y="42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B2B2B2"/>
                  </a:gs>
                  <a:gs pos="100000">
                    <a:schemeClr val="tx1"/>
                  </a:gs>
                </a:gsLst>
                <a:lin ang="5400000" scaled="1"/>
              </a:gra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uk-UA"/>
              </a:p>
            </p:txBody>
          </p:sp>
        </p:grpSp>
        <p:sp>
          <p:nvSpPr>
            <p:cNvPr id="16" name="Rectangle 13">
              <a:extLst>
                <a:ext uri="{FF2B5EF4-FFF2-40B4-BE49-F238E27FC236}">
                  <a16:creationId xmlns:a16="http://schemas.microsoft.com/office/drawing/2014/main" id="{8E959477-3848-4970-8280-44F27E86737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52511" y="3362325"/>
              <a:ext cx="1154112" cy="442913"/>
            </a:xfrm>
            <a:prstGeom prst="rect">
              <a:avLst/>
            </a:prstGeom>
            <a:solidFill>
              <a:srgbClr val="FFFF99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 eaLnBrk="1" hangingPunct="1"/>
              <a:r>
                <a:rPr lang="en-US" altLang="uk-UA" sz="2000" b="1">
                  <a:latin typeface="Courier New" panose="02070309020205020404" pitchFamily="49" charset="0"/>
                </a:rPr>
                <a:t>qq.cpp</a:t>
              </a:r>
              <a:endParaRPr lang="ru-RU" altLang="uk-UA" sz="2000" b="1">
                <a:latin typeface="Courier New" panose="02070309020205020404" pitchFamily="49" charset="0"/>
              </a:endParaRPr>
            </a:p>
          </p:txBody>
        </p:sp>
        <p:sp>
          <p:nvSpPr>
            <p:cNvPr id="18" name="Rectangle 14">
              <a:extLst>
                <a:ext uri="{FF2B5EF4-FFF2-40B4-BE49-F238E27FC236}">
                  <a16:creationId xmlns:a16="http://schemas.microsoft.com/office/drawing/2014/main" id="{838239A8-AFF1-4302-B653-F4A233A3DE6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52511" y="4175125"/>
              <a:ext cx="1163637" cy="442913"/>
            </a:xfrm>
            <a:prstGeom prst="rect">
              <a:avLst/>
            </a:prstGeom>
            <a:solidFill>
              <a:srgbClr val="FFFF99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 eaLnBrk="1" hangingPunct="1"/>
              <a:r>
                <a:rPr lang="en-US" altLang="uk-UA" sz="2000" b="1">
                  <a:latin typeface="Courier New" panose="02070309020205020404" pitchFamily="49" charset="0"/>
                </a:rPr>
                <a:t>qq2.cpp</a:t>
              </a:r>
              <a:endParaRPr lang="ru-RU" altLang="uk-UA" sz="2000" b="1">
                <a:latin typeface="Courier New" panose="02070309020205020404" pitchFamily="49" charset="0"/>
              </a:endParaRPr>
            </a:p>
          </p:txBody>
        </p:sp>
        <p:sp>
          <p:nvSpPr>
            <p:cNvPr id="19" name="AutoShape 16">
              <a:extLst>
                <a:ext uri="{FF2B5EF4-FFF2-40B4-BE49-F238E27FC236}">
                  <a16:creationId xmlns:a16="http://schemas.microsoft.com/office/drawing/2014/main" id="{845C49E9-A510-443F-9798-987DC25515E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681163" y="3041650"/>
              <a:ext cx="1062037" cy="314325"/>
            </a:xfrm>
            <a:prstGeom prst="curvedDownArrow">
              <a:avLst>
                <a:gd name="adj1" fmla="val 67576"/>
                <a:gd name="adj2" fmla="val 135151"/>
                <a:gd name="adj3" fmla="val 33333"/>
              </a:avLst>
            </a:prstGeom>
            <a:solidFill>
              <a:srgbClr val="00008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endParaRPr lang="uk-UA" altLang="uk-UA"/>
            </a:p>
          </p:txBody>
        </p:sp>
        <p:sp>
          <p:nvSpPr>
            <p:cNvPr id="23" name="AutoShape 17">
              <a:extLst>
                <a:ext uri="{FF2B5EF4-FFF2-40B4-BE49-F238E27FC236}">
                  <a16:creationId xmlns:a16="http://schemas.microsoft.com/office/drawing/2014/main" id="{0FC07AFC-5B47-4BF3-B361-5AF20C2B74A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689100" y="3854450"/>
              <a:ext cx="1062038" cy="314325"/>
            </a:xfrm>
            <a:prstGeom prst="curvedDownArrow">
              <a:avLst>
                <a:gd name="adj1" fmla="val 67576"/>
                <a:gd name="adj2" fmla="val 135152"/>
                <a:gd name="adj3" fmla="val 33333"/>
              </a:avLst>
            </a:prstGeom>
            <a:solidFill>
              <a:srgbClr val="00008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endParaRPr lang="uk-UA" altLang="uk-UA"/>
            </a:p>
          </p:txBody>
        </p:sp>
        <p:grpSp>
          <p:nvGrpSpPr>
            <p:cNvPr id="26" name="Group 18">
              <a:extLst>
                <a:ext uri="{FF2B5EF4-FFF2-40B4-BE49-F238E27FC236}">
                  <a16:creationId xmlns:a16="http://schemas.microsoft.com/office/drawing/2014/main" id="{F5078D61-36DA-44C9-BA5D-20540B148A07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2265363" y="4171950"/>
              <a:ext cx="471487" cy="439738"/>
              <a:chOff x="3271" y="1419"/>
              <a:chExt cx="746" cy="695"/>
            </a:xfrm>
          </p:grpSpPr>
          <p:sp>
            <p:nvSpPr>
              <p:cNvPr id="51" name="Freeform 19">
                <a:extLst>
                  <a:ext uri="{FF2B5EF4-FFF2-40B4-BE49-F238E27FC236}">
                    <a16:creationId xmlns:a16="http://schemas.microsoft.com/office/drawing/2014/main" id="{62F26A3B-8452-4D52-8A8A-202C110935F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55" y="1419"/>
                <a:ext cx="551" cy="188"/>
              </a:xfrm>
              <a:custGeom>
                <a:avLst/>
                <a:gdLst>
                  <a:gd name="T0" fmla="*/ 0 w 551"/>
                  <a:gd name="T1" fmla="*/ 0 h 188"/>
                  <a:gd name="T2" fmla="*/ 551 w 551"/>
                  <a:gd name="T3" fmla="*/ 0 h 188"/>
                  <a:gd name="T4" fmla="*/ 363 w 551"/>
                  <a:gd name="T5" fmla="*/ 188 h 188"/>
                  <a:gd name="T6" fmla="*/ 183 w 551"/>
                  <a:gd name="T7" fmla="*/ 188 h 188"/>
                  <a:gd name="T8" fmla="*/ 0 w 551"/>
                  <a:gd name="T9" fmla="*/ 0 h 18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51"/>
                  <a:gd name="T16" fmla="*/ 0 h 188"/>
                  <a:gd name="T17" fmla="*/ 551 w 551"/>
                  <a:gd name="T18" fmla="*/ 188 h 18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51" h="188">
                    <a:moveTo>
                      <a:pt x="0" y="0"/>
                    </a:moveTo>
                    <a:lnTo>
                      <a:pt x="551" y="0"/>
                    </a:lnTo>
                    <a:lnTo>
                      <a:pt x="363" y="188"/>
                    </a:lnTo>
                    <a:lnTo>
                      <a:pt x="183" y="188"/>
                    </a:lnTo>
                    <a:lnTo>
                      <a:pt x="0" y="0"/>
                    </a:lnTo>
                    <a:close/>
                  </a:path>
                </a:pathLst>
              </a:custGeom>
              <a:gradFill rotWithShape="1">
                <a:gsLst>
                  <a:gs pos="0">
                    <a:schemeClr val="bg1"/>
                  </a:gs>
                  <a:gs pos="100000">
                    <a:schemeClr val="tx1"/>
                  </a:gs>
                </a:gsLst>
                <a:lin ang="0" scaled="1"/>
              </a:gra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uk-UA"/>
              </a:p>
            </p:txBody>
          </p:sp>
          <p:sp>
            <p:nvSpPr>
              <p:cNvPr id="52" name="Freeform 20">
                <a:extLst>
                  <a:ext uri="{FF2B5EF4-FFF2-40B4-BE49-F238E27FC236}">
                    <a16:creationId xmlns:a16="http://schemas.microsoft.com/office/drawing/2014/main" id="{2FE7C0EA-7AFC-4C3D-A84A-49C4B334837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66" y="1604"/>
                <a:ext cx="320" cy="265"/>
              </a:xfrm>
              <a:custGeom>
                <a:avLst/>
                <a:gdLst>
                  <a:gd name="T0" fmla="*/ 75 w 320"/>
                  <a:gd name="T1" fmla="*/ 0 h 265"/>
                  <a:gd name="T2" fmla="*/ 249 w 320"/>
                  <a:gd name="T3" fmla="*/ 0 h 265"/>
                  <a:gd name="T4" fmla="*/ 320 w 320"/>
                  <a:gd name="T5" fmla="*/ 71 h 265"/>
                  <a:gd name="T6" fmla="*/ 320 w 320"/>
                  <a:gd name="T7" fmla="*/ 214 h 265"/>
                  <a:gd name="T8" fmla="*/ 231 w 320"/>
                  <a:gd name="T9" fmla="*/ 265 h 265"/>
                  <a:gd name="T10" fmla="*/ 60 w 320"/>
                  <a:gd name="T11" fmla="*/ 265 h 265"/>
                  <a:gd name="T12" fmla="*/ 0 w 320"/>
                  <a:gd name="T13" fmla="*/ 205 h 265"/>
                  <a:gd name="T14" fmla="*/ 0 w 320"/>
                  <a:gd name="T15" fmla="*/ 72 h 265"/>
                  <a:gd name="T16" fmla="*/ 75 w 320"/>
                  <a:gd name="T17" fmla="*/ 0 h 265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320"/>
                  <a:gd name="T28" fmla="*/ 0 h 265"/>
                  <a:gd name="T29" fmla="*/ 320 w 320"/>
                  <a:gd name="T30" fmla="*/ 265 h 265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320" h="265">
                    <a:moveTo>
                      <a:pt x="75" y="0"/>
                    </a:moveTo>
                    <a:lnTo>
                      <a:pt x="249" y="0"/>
                    </a:lnTo>
                    <a:lnTo>
                      <a:pt x="320" y="71"/>
                    </a:lnTo>
                    <a:lnTo>
                      <a:pt x="320" y="214"/>
                    </a:lnTo>
                    <a:lnTo>
                      <a:pt x="231" y="265"/>
                    </a:lnTo>
                    <a:lnTo>
                      <a:pt x="60" y="265"/>
                    </a:lnTo>
                    <a:lnTo>
                      <a:pt x="0" y="205"/>
                    </a:lnTo>
                    <a:lnTo>
                      <a:pt x="0" y="72"/>
                    </a:lnTo>
                    <a:lnTo>
                      <a:pt x="75" y="0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C0C0C0"/>
                  </a:gs>
                  <a:gs pos="100000">
                    <a:srgbClr val="595959"/>
                  </a:gs>
                </a:gsLst>
                <a:lin ang="2700000" scaled="1"/>
              </a:gra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uk-UA"/>
              </a:p>
            </p:txBody>
          </p:sp>
          <p:sp>
            <p:nvSpPr>
              <p:cNvPr id="53" name="Freeform 21">
                <a:extLst>
                  <a:ext uri="{FF2B5EF4-FFF2-40B4-BE49-F238E27FC236}">
                    <a16:creationId xmlns:a16="http://schemas.microsoft.com/office/drawing/2014/main" id="{96101A02-6AD8-432A-8C01-8F15B14969D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07" y="1863"/>
                <a:ext cx="300" cy="251"/>
              </a:xfrm>
              <a:custGeom>
                <a:avLst/>
                <a:gdLst>
                  <a:gd name="T0" fmla="*/ 18 w 300"/>
                  <a:gd name="T1" fmla="*/ 5 h 251"/>
                  <a:gd name="T2" fmla="*/ 0 w 300"/>
                  <a:gd name="T3" fmla="*/ 36 h 251"/>
                  <a:gd name="T4" fmla="*/ 0 w 300"/>
                  <a:gd name="T5" fmla="*/ 125 h 251"/>
                  <a:gd name="T6" fmla="*/ 52 w 300"/>
                  <a:gd name="T7" fmla="*/ 215 h 251"/>
                  <a:gd name="T8" fmla="*/ 114 w 300"/>
                  <a:gd name="T9" fmla="*/ 251 h 251"/>
                  <a:gd name="T10" fmla="*/ 270 w 300"/>
                  <a:gd name="T11" fmla="*/ 251 h 251"/>
                  <a:gd name="T12" fmla="*/ 300 w 300"/>
                  <a:gd name="T13" fmla="*/ 200 h 251"/>
                  <a:gd name="T14" fmla="*/ 300 w 300"/>
                  <a:gd name="T15" fmla="*/ 90 h 251"/>
                  <a:gd name="T16" fmla="*/ 198 w 300"/>
                  <a:gd name="T17" fmla="*/ 0 h 251"/>
                  <a:gd name="T18" fmla="*/ 18 w 300"/>
                  <a:gd name="T19" fmla="*/ 5 h 251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w 300"/>
                  <a:gd name="T31" fmla="*/ 0 h 251"/>
                  <a:gd name="T32" fmla="*/ 300 w 300"/>
                  <a:gd name="T33" fmla="*/ 251 h 251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T30" t="T31" r="T32" b="T33"/>
                <a:pathLst>
                  <a:path w="300" h="251">
                    <a:moveTo>
                      <a:pt x="18" y="5"/>
                    </a:moveTo>
                    <a:lnTo>
                      <a:pt x="0" y="36"/>
                    </a:lnTo>
                    <a:lnTo>
                      <a:pt x="0" y="125"/>
                    </a:lnTo>
                    <a:lnTo>
                      <a:pt x="52" y="215"/>
                    </a:lnTo>
                    <a:lnTo>
                      <a:pt x="114" y="251"/>
                    </a:lnTo>
                    <a:lnTo>
                      <a:pt x="270" y="251"/>
                    </a:lnTo>
                    <a:lnTo>
                      <a:pt x="300" y="200"/>
                    </a:lnTo>
                    <a:lnTo>
                      <a:pt x="300" y="90"/>
                    </a:lnTo>
                    <a:lnTo>
                      <a:pt x="198" y="0"/>
                    </a:lnTo>
                    <a:lnTo>
                      <a:pt x="18" y="5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B2B2B2"/>
                  </a:gs>
                  <a:gs pos="100000">
                    <a:schemeClr val="tx1"/>
                  </a:gs>
                </a:gsLst>
                <a:lin ang="5400000" scaled="1"/>
              </a:gra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uk-UA"/>
              </a:p>
            </p:txBody>
          </p:sp>
          <p:sp>
            <p:nvSpPr>
              <p:cNvPr id="54" name="Freeform 22">
                <a:extLst>
                  <a:ext uri="{FF2B5EF4-FFF2-40B4-BE49-F238E27FC236}">
                    <a16:creationId xmlns:a16="http://schemas.microsoft.com/office/drawing/2014/main" id="{9C88B2AB-B03D-4899-B138-9282D84AD30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07" y="1819"/>
                <a:ext cx="210" cy="246"/>
              </a:xfrm>
              <a:custGeom>
                <a:avLst/>
                <a:gdLst>
                  <a:gd name="T0" fmla="*/ 95 w 210"/>
                  <a:gd name="T1" fmla="*/ 246 h 246"/>
                  <a:gd name="T2" fmla="*/ 138 w 210"/>
                  <a:gd name="T3" fmla="*/ 220 h 246"/>
                  <a:gd name="T4" fmla="*/ 190 w 210"/>
                  <a:gd name="T5" fmla="*/ 220 h 246"/>
                  <a:gd name="T6" fmla="*/ 208 w 210"/>
                  <a:gd name="T7" fmla="*/ 187 h 246"/>
                  <a:gd name="T8" fmla="*/ 210 w 210"/>
                  <a:gd name="T9" fmla="*/ 71 h 246"/>
                  <a:gd name="T10" fmla="*/ 189 w 210"/>
                  <a:gd name="T11" fmla="*/ 44 h 246"/>
                  <a:gd name="T12" fmla="*/ 138 w 210"/>
                  <a:gd name="T13" fmla="*/ 45 h 246"/>
                  <a:gd name="T14" fmla="*/ 75 w 210"/>
                  <a:gd name="T15" fmla="*/ 0 h 246"/>
                  <a:gd name="T16" fmla="*/ 0 w 210"/>
                  <a:gd name="T17" fmla="*/ 43 h 246"/>
                  <a:gd name="T18" fmla="*/ 98 w 210"/>
                  <a:gd name="T19" fmla="*/ 139 h 246"/>
                  <a:gd name="T20" fmla="*/ 95 w 210"/>
                  <a:gd name="T21" fmla="*/ 246 h 24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w 210"/>
                  <a:gd name="T34" fmla="*/ 0 h 246"/>
                  <a:gd name="T35" fmla="*/ 210 w 210"/>
                  <a:gd name="T36" fmla="*/ 246 h 246"/>
                </a:gdLst>
                <a:ahLst/>
                <a:cxnLst>
                  <a:cxn ang="T22">
                    <a:pos x="T0" y="T1"/>
                  </a:cxn>
                  <a:cxn ang="T23">
                    <a:pos x="T2" y="T3"/>
                  </a:cxn>
                  <a:cxn ang="T24">
                    <a:pos x="T4" y="T5"/>
                  </a:cxn>
                  <a:cxn ang="T25">
                    <a:pos x="T6" y="T7"/>
                  </a:cxn>
                  <a:cxn ang="T26">
                    <a:pos x="T8" y="T9"/>
                  </a:cxn>
                  <a:cxn ang="T27">
                    <a:pos x="T10" y="T11"/>
                  </a:cxn>
                  <a:cxn ang="T28">
                    <a:pos x="T12" y="T13"/>
                  </a:cxn>
                  <a:cxn ang="T29">
                    <a:pos x="T14" y="T15"/>
                  </a:cxn>
                  <a:cxn ang="T30">
                    <a:pos x="T16" y="T17"/>
                  </a:cxn>
                  <a:cxn ang="T31">
                    <a:pos x="T18" y="T19"/>
                  </a:cxn>
                  <a:cxn ang="T32">
                    <a:pos x="T20" y="T21"/>
                  </a:cxn>
                </a:cxnLst>
                <a:rect l="T33" t="T34" r="T35" b="T36"/>
                <a:pathLst>
                  <a:path w="210" h="246">
                    <a:moveTo>
                      <a:pt x="95" y="246"/>
                    </a:moveTo>
                    <a:lnTo>
                      <a:pt x="138" y="220"/>
                    </a:lnTo>
                    <a:lnTo>
                      <a:pt x="190" y="220"/>
                    </a:lnTo>
                    <a:lnTo>
                      <a:pt x="208" y="187"/>
                    </a:lnTo>
                    <a:lnTo>
                      <a:pt x="210" y="71"/>
                    </a:lnTo>
                    <a:lnTo>
                      <a:pt x="189" y="44"/>
                    </a:lnTo>
                    <a:lnTo>
                      <a:pt x="138" y="45"/>
                    </a:lnTo>
                    <a:lnTo>
                      <a:pt x="75" y="0"/>
                    </a:lnTo>
                    <a:lnTo>
                      <a:pt x="0" y="43"/>
                    </a:lnTo>
                    <a:lnTo>
                      <a:pt x="98" y="139"/>
                    </a:lnTo>
                    <a:lnTo>
                      <a:pt x="95" y="246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B2B2B2"/>
                  </a:gs>
                  <a:gs pos="100000">
                    <a:schemeClr val="tx1"/>
                  </a:gs>
                </a:gsLst>
                <a:lin ang="0" scaled="1"/>
              </a:gra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uk-UA"/>
              </a:p>
            </p:txBody>
          </p:sp>
          <p:sp>
            <p:nvSpPr>
              <p:cNvPr id="55" name="AutoShape 23">
                <a:extLst>
                  <a:ext uri="{FF2B5EF4-FFF2-40B4-BE49-F238E27FC236}">
                    <a16:creationId xmlns:a16="http://schemas.microsoft.com/office/drawing/2014/main" id="{0C65737F-A0F6-4A8D-9483-883C0272AFC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271" y="1673"/>
                <a:ext cx="154" cy="154"/>
              </a:xfrm>
              <a:prstGeom prst="octagon">
                <a:avLst>
                  <a:gd name="adj" fmla="val 29287"/>
                </a:avLst>
              </a:prstGeom>
              <a:solidFill>
                <a:srgbClr val="FFFF00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eaLnBrk="1" hangingPunct="1"/>
                <a:endParaRPr lang="uk-UA" altLang="uk-UA"/>
              </a:p>
            </p:txBody>
          </p:sp>
          <p:sp>
            <p:nvSpPr>
              <p:cNvPr id="56" name="Freeform 24">
                <a:extLst>
                  <a:ext uri="{FF2B5EF4-FFF2-40B4-BE49-F238E27FC236}">
                    <a16:creationId xmlns:a16="http://schemas.microsoft.com/office/drawing/2014/main" id="{40EFE2EB-9526-485A-B53E-13AB76EA9B9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24" y="1676"/>
                <a:ext cx="337" cy="140"/>
              </a:xfrm>
              <a:custGeom>
                <a:avLst/>
                <a:gdLst>
                  <a:gd name="T0" fmla="*/ 0 w 337"/>
                  <a:gd name="T1" fmla="*/ 5 h 154"/>
                  <a:gd name="T2" fmla="*/ 173 w 337"/>
                  <a:gd name="T3" fmla="*/ 5 h 154"/>
                  <a:gd name="T4" fmla="*/ 215 w 337"/>
                  <a:gd name="T5" fmla="*/ 0 h 154"/>
                  <a:gd name="T6" fmla="*/ 296 w 337"/>
                  <a:gd name="T7" fmla="*/ 0 h 154"/>
                  <a:gd name="T8" fmla="*/ 337 w 337"/>
                  <a:gd name="T9" fmla="*/ 5 h 154"/>
                  <a:gd name="T10" fmla="*/ 337 w 337"/>
                  <a:gd name="T11" fmla="*/ 8 h 154"/>
                  <a:gd name="T12" fmla="*/ 299 w 337"/>
                  <a:gd name="T13" fmla="*/ 11 h 154"/>
                  <a:gd name="T14" fmla="*/ 213 w 337"/>
                  <a:gd name="T15" fmla="*/ 11 h 154"/>
                  <a:gd name="T16" fmla="*/ 183 w 337"/>
                  <a:gd name="T17" fmla="*/ 9 h 154"/>
                  <a:gd name="T18" fmla="*/ 3 w 337"/>
                  <a:gd name="T19" fmla="*/ 9 h 154"/>
                  <a:gd name="T20" fmla="*/ 0 w 337"/>
                  <a:gd name="T21" fmla="*/ 5 h 154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w 337"/>
                  <a:gd name="T34" fmla="*/ 0 h 154"/>
                  <a:gd name="T35" fmla="*/ 337 w 337"/>
                  <a:gd name="T36" fmla="*/ 154 h 154"/>
                </a:gdLst>
                <a:ahLst/>
                <a:cxnLst>
                  <a:cxn ang="T22">
                    <a:pos x="T0" y="T1"/>
                  </a:cxn>
                  <a:cxn ang="T23">
                    <a:pos x="T2" y="T3"/>
                  </a:cxn>
                  <a:cxn ang="T24">
                    <a:pos x="T4" y="T5"/>
                  </a:cxn>
                  <a:cxn ang="T25">
                    <a:pos x="T6" y="T7"/>
                  </a:cxn>
                  <a:cxn ang="T26">
                    <a:pos x="T8" y="T9"/>
                  </a:cxn>
                  <a:cxn ang="T27">
                    <a:pos x="T10" y="T11"/>
                  </a:cxn>
                  <a:cxn ang="T28">
                    <a:pos x="T12" y="T13"/>
                  </a:cxn>
                  <a:cxn ang="T29">
                    <a:pos x="T14" y="T15"/>
                  </a:cxn>
                  <a:cxn ang="T30">
                    <a:pos x="T16" y="T17"/>
                  </a:cxn>
                  <a:cxn ang="T31">
                    <a:pos x="T18" y="T19"/>
                  </a:cxn>
                  <a:cxn ang="T32">
                    <a:pos x="T20" y="T21"/>
                  </a:cxn>
                </a:cxnLst>
                <a:rect l="T33" t="T34" r="T35" b="T36"/>
                <a:pathLst>
                  <a:path w="337" h="154">
                    <a:moveTo>
                      <a:pt x="0" y="42"/>
                    </a:moveTo>
                    <a:lnTo>
                      <a:pt x="173" y="42"/>
                    </a:lnTo>
                    <a:lnTo>
                      <a:pt x="215" y="0"/>
                    </a:lnTo>
                    <a:lnTo>
                      <a:pt x="296" y="0"/>
                    </a:lnTo>
                    <a:lnTo>
                      <a:pt x="337" y="41"/>
                    </a:lnTo>
                    <a:lnTo>
                      <a:pt x="337" y="116"/>
                    </a:lnTo>
                    <a:lnTo>
                      <a:pt x="299" y="154"/>
                    </a:lnTo>
                    <a:lnTo>
                      <a:pt x="213" y="154"/>
                    </a:lnTo>
                    <a:lnTo>
                      <a:pt x="183" y="124"/>
                    </a:lnTo>
                    <a:lnTo>
                      <a:pt x="3" y="124"/>
                    </a:lnTo>
                    <a:lnTo>
                      <a:pt x="0" y="42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B2B2B2"/>
                  </a:gs>
                  <a:gs pos="100000">
                    <a:schemeClr val="tx1"/>
                  </a:gs>
                </a:gsLst>
                <a:lin ang="5400000" scaled="1"/>
              </a:gra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uk-UA"/>
              </a:p>
            </p:txBody>
          </p:sp>
        </p:grpSp>
        <p:sp>
          <p:nvSpPr>
            <p:cNvPr id="27" name="Rectangle 26">
              <a:extLst>
                <a:ext uri="{FF2B5EF4-FFF2-40B4-BE49-F238E27FC236}">
                  <a16:creationId xmlns:a16="http://schemas.microsoft.com/office/drawing/2014/main" id="{1CBDBEB7-B246-4F2F-9E96-A2B1962569D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949450" y="4776788"/>
              <a:ext cx="1358870" cy="33260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r>
                <a:rPr lang="ru-RU" altLang="uk-UA" b="1"/>
                <a:t>транслятор</a:t>
              </a:r>
            </a:p>
          </p:txBody>
        </p:sp>
        <p:sp>
          <p:nvSpPr>
            <p:cNvPr id="28" name="AutoShape 28">
              <a:extLst>
                <a:ext uri="{FF2B5EF4-FFF2-40B4-BE49-F238E27FC236}">
                  <a16:creationId xmlns:a16="http://schemas.microsoft.com/office/drawing/2014/main" id="{3C2ED4B6-ACA4-4520-90A3-43982502771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732088" y="3575050"/>
              <a:ext cx="417512" cy="193675"/>
            </a:xfrm>
            <a:prstGeom prst="rightArrow">
              <a:avLst>
                <a:gd name="adj1" fmla="val 50000"/>
                <a:gd name="adj2" fmla="val 53893"/>
              </a:avLst>
            </a:prstGeom>
            <a:solidFill>
              <a:srgbClr val="00008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endParaRPr lang="uk-UA" altLang="uk-UA"/>
            </a:p>
          </p:txBody>
        </p:sp>
        <p:sp>
          <p:nvSpPr>
            <p:cNvPr id="29" name="Rectangle 29">
              <a:extLst>
                <a:ext uri="{FF2B5EF4-FFF2-40B4-BE49-F238E27FC236}">
                  <a16:creationId xmlns:a16="http://schemas.microsoft.com/office/drawing/2014/main" id="{F6C1F8B3-3F01-430C-A201-56D3B6AAA86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73908" y="2727325"/>
              <a:ext cx="883838" cy="5822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 eaLnBrk="1" hangingPunct="1"/>
              <a:r>
                <a:rPr lang="ru-RU" altLang="uk-UA"/>
                <a:t>вихідні </a:t>
              </a:r>
              <a:br>
                <a:rPr lang="ru-RU" altLang="uk-UA"/>
              </a:br>
              <a:r>
                <a:rPr lang="ru-RU" altLang="uk-UA"/>
                <a:t>файли</a:t>
              </a:r>
            </a:p>
          </p:txBody>
        </p:sp>
        <p:sp>
          <p:nvSpPr>
            <p:cNvPr id="30" name="Rectangle 30">
              <a:extLst>
                <a:ext uri="{FF2B5EF4-FFF2-40B4-BE49-F238E27FC236}">
                  <a16:creationId xmlns:a16="http://schemas.microsoft.com/office/drawing/2014/main" id="{87F6608B-C626-4F51-9B16-9E2DB092178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043273" y="2747963"/>
              <a:ext cx="1289050" cy="58205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 eaLnBrk="1" hangingPunct="1"/>
              <a:r>
                <a:rPr lang="ru-RU" altLang="uk-UA"/>
                <a:t>об</a:t>
              </a:r>
              <a:r>
                <a:rPr lang="en-US" altLang="uk-UA"/>
                <a:t>’</a:t>
              </a:r>
              <a:r>
                <a:rPr lang="ru-RU" altLang="uk-UA"/>
                <a:t>єктні </a:t>
              </a:r>
              <a:br>
                <a:rPr lang="ru-RU" altLang="uk-UA"/>
              </a:br>
              <a:r>
                <a:rPr lang="ru-RU" altLang="uk-UA"/>
                <a:t>файли</a:t>
              </a:r>
            </a:p>
          </p:txBody>
        </p:sp>
        <p:sp>
          <p:nvSpPr>
            <p:cNvPr id="31" name="AutoShape 32">
              <a:extLst>
                <a:ext uri="{FF2B5EF4-FFF2-40B4-BE49-F238E27FC236}">
                  <a16:creationId xmlns:a16="http://schemas.microsoft.com/office/drawing/2014/main" id="{747A900B-013A-473B-AF32-E7E0866C8E4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751138" y="4405313"/>
              <a:ext cx="417512" cy="193675"/>
            </a:xfrm>
            <a:prstGeom prst="rightArrow">
              <a:avLst>
                <a:gd name="adj1" fmla="val 50000"/>
                <a:gd name="adj2" fmla="val 53893"/>
              </a:avLst>
            </a:prstGeom>
            <a:solidFill>
              <a:srgbClr val="00008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endParaRPr lang="uk-UA" altLang="uk-UA"/>
            </a:p>
          </p:txBody>
        </p:sp>
        <p:grpSp>
          <p:nvGrpSpPr>
            <p:cNvPr id="32" name="Group 33">
              <a:extLst>
                <a:ext uri="{FF2B5EF4-FFF2-40B4-BE49-F238E27FC236}">
                  <a16:creationId xmlns:a16="http://schemas.microsoft.com/office/drawing/2014/main" id="{C21825CA-C437-4600-89A1-EDEE96EAF07B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5867400" y="4329113"/>
              <a:ext cx="471488" cy="439737"/>
              <a:chOff x="3271" y="1419"/>
              <a:chExt cx="746" cy="695"/>
            </a:xfrm>
          </p:grpSpPr>
          <p:sp>
            <p:nvSpPr>
              <p:cNvPr id="45" name="Freeform 34">
                <a:extLst>
                  <a:ext uri="{FF2B5EF4-FFF2-40B4-BE49-F238E27FC236}">
                    <a16:creationId xmlns:a16="http://schemas.microsoft.com/office/drawing/2014/main" id="{1A430209-DBF3-4E7C-8352-7411A12CA03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55" y="1419"/>
                <a:ext cx="551" cy="188"/>
              </a:xfrm>
              <a:custGeom>
                <a:avLst/>
                <a:gdLst>
                  <a:gd name="T0" fmla="*/ 0 w 551"/>
                  <a:gd name="T1" fmla="*/ 0 h 188"/>
                  <a:gd name="T2" fmla="*/ 551 w 551"/>
                  <a:gd name="T3" fmla="*/ 0 h 188"/>
                  <a:gd name="T4" fmla="*/ 363 w 551"/>
                  <a:gd name="T5" fmla="*/ 188 h 188"/>
                  <a:gd name="T6" fmla="*/ 183 w 551"/>
                  <a:gd name="T7" fmla="*/ 188 h 188"/>
                  <a:gd name="T8" fmla="*/ 0 w 551"/>
                  <a:gd name="T9" fmla="*/ 0 h 18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51"/>
                  <a:gd name="T16" fmla="*/ 0 h 188"/>
                  <a:gd name="T17" fmla="*/ 551 w 551"/>
                  <a:gd name="T18" fmla="*/ 188 h 18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51" h="188">
                    <a:moveTo>
                      <a:pt x="0" y="0"/>
                    </a:moveTo>
                    <a:lnTo>
                      <a:pt x="551" y="0"/>
                    </a:lnTo>
                    <a:lnTo>
                      <a:pt x="363" y="188"/>
                    </a:lnTo>
                    <a:lnTo>
                      <a:pt x="183" y="188"/>
                    </a:lnTo>
                    <a:lnTo>
                      <a:pt x="0" y="0"/>
                    </a:lnTo>
                    <a:close/>
                  </a:path>
                </a:pathLst>
              </a:custGeom>
              <a:gradFill rotWithShape="1">
                <a:gsLst>
                  <a:gs pos="0">
                    <a:schemeClr val="bg1"/>
                  </a:gs>
                  <a:gs pos="100000">
                    <a:schemeClr val="tx1"/>
                  </a:gs>
                </a:gsLst>
                <a:lin ang="0" scaled="1"/>
              </a:gra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uk-UA"/>
              </a:p>
            </p:txBody>
          </p:sp>
          <p:sp>
            <p:nvSpPr>
              <p:cNvPr id="46" name="Freeform 35">
                <a:extLst>
                  <a:ext uri="{FF2B5EF4-FFF2-40B4-BE49-F238E27FC236}">
                    <a16:creationId xmlns:a16="http://schemas.microsoft.com/office/drawing/2014/main" id="{F760668F-0917-4FE9-B505-607D0CAD982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66" y="1604"/>
                <a:ext cx="320" cy="265"/>
              </a:xfrm>
              <a:custGeom>
                <a:avLst/>
                <a:gdLst>
                  <a:gd name="T0" fmla="*/ 75 w 320"/>
                  <a:gd name="T1" fmla="*/ 0 h 265"/>
                  <a:gd name="T2" fmla="*/ 249 w 320"/>
                  <a:gd name="T3" fmla="*/ 0 h 265"/>
                  <a:gd name="T4" fmla="*/ 320 w 320"/>
                  <a:gd name="T5" fmla="*/ 71 h 265"/>
                  <a:gd name="T6" fmla="*/ 320 w 320"/>
                  <a:gd name="T7" fmla="*/ 214 h 265"/>
                  <a:gd name="T8" fmla="*/ 231 w 320"/>
                  <a:gd name="T9" fmla="*/ 265 h 265"/>
                  <a:gd name="T10" fmla="*/ 60 w 320"/>
                  <a:gd name="T11" fmla="*/ 265 h 265"/>
                  <a:gd name="T12" fmla="*/ 0 w 320"/>
                  <a:gd name="T13" fmla="*/ 205 h 265"/>
                  <a:gd name="T14" fmla="*/ 0 w 320"/>
                  <a:gd name="T15" fmla="*/ 72 h 265"/>
                  <a:gd name="T16" fmla="*/ 75 w 320"/>
                  <a:gd name="T17" fmla="*/ 0 h 265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320"/>
                  <a:gd name="T28" fmla="*/ 0 h 265"/>
                  <a:gd name="T29" fmla="*/ 320 w 320"/>
                  <a:gd name="T30" fmla="*/ 265 h 265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320" h="265">
                    <a:moveTo>
                      <a:pt x="75" y="0"/>
                    </a:moveTo>
                    <a:lnTo>
                      <a:pt x="249" y="0"/>
                    </a:lnTo>
                    <a:lnTo>
                      <a:pt x="320" y="71"/>
                    </a:lnTo>
                    <a:lnTo>
                      <a:pt x="320" y="214"/>
                    </a:lnTo>
                    <a:lnTo>
                      <a:pt x="231" y="265"/>
                    </a:lnTo>
                    <a:lnTo>
                      <a:pt x="60" y="265"/>
                    </a:lnTo>
                    <a:lnTo>
                      <a:pt x="0" y="205"/>
                    </a:lnTo>
                    <a:lnTo>
                      <a:pt x="0" y="72"/>
                    </a:lnTo>
                    <a:lnTo>
                      <a:pt x="75" y="0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C0C0C0"/>
                  </a:gs>
                  <a:gs pos="100000">
                    <a:srgbClr val="595959"/>
                  </a:gs>
                </a:gsLst>
                <a:lin ang="2700000" scaled="1"/>
              </a:gra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uk-UA"/>
              </a:p>
            </p:txBody>
          </p:sp>
          <p:sp>
            <p:nvSpPr>
              <p:cNvPr id="47" name="Freeform 36">
                <a:extLst>
                  <a:ext uri="{FF2B5EF4-FFF2-40B4-BE49-F238E27FC236}">
                    <a16:creationId xmlns:a16="http://schemas.microsoft.com/office/drawing/2014/main" id="{B0F1610A-5D35-4D70-B6D7-D8DC920A22B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07" y="1863"/>
                <a:ext cx="300" cy="251"/>
              </a:xfrm>
              <a:custGeom>
                <a:avLst/>
                <a:gdLst>
                  <a:gd name="T0" fmla="*/ 18 w 300"/>
                  <a:gd name="T1" fmla="*/ 5 h 251"/>
                  <a:gd name="T2" fmla="*/ 0 w 300"/>
                  <a:gd name="T3" fmla="*/ 36 h 251"/>
                  <a:gd name="T4" fmla="*/ 0 w 300"/>
                  <a:gd name="T5" fmla="*/ 125 h 251"/>
                  <a:gd name="T6" fmla="*/ 52 w 300"/>
                  <a:gd name="T7" fmla="*/ 215 h 251"/>
                  <a:gd name="T8" fmla="*/ 114 w 300"/>
                  <a:gd name="T9" fmla="*/ 251 h 251"/>
                  <a:gd name="T10" fmla="*/ 270 w 300"/>
                  <a:gd name="T11" fmla="*/ 251 h 251"/>
                  <a:gd name="T12" fmla="*/ 300 w 300"/>
                  <a:gd name="T13" fmla="*/ 200 h 251"/>
                  <a:gd name="T14" fmla="*/ 300 w 300"/>
                  <a:gd name="T15" fmla="*/ 90 h 251"/>
                  <a:gd name="T16" fmla="*/ 198 w 300"/>
                  <a:gd name="T17" fmla="*/ 0 h 251"/>
                  <a:gd name="T18" fmla="*/ 18 w 300"/>
                  <a:gd name="T19" fmla="*/ 5 h 251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w 300"/>
                  <a:gd name="T31" fmla="*/ 0 h 251"/>
                  <a:gd name="T32" fmla="*/ 300 w 300"/>
                  <a:gd name="T33" fmla="*/ 251 h 251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T30" t="T31" r="T32" b="T33"/>
                <a:pathLst>
                  <a:path w="300" h="251">
                    <a:moveTo>
                      <a:pt x="18" y="5"/>
                    </a:moveTo>
                    <a:lnTo>
                      <a:pt x="0" y="36"/>
                    </a:lnTo>
                    <a:lnTo>
                      <a:pt x="0" y="125"/>
                    </a:lnTo>
                    <a:lnTo>
                      <a:pt x="52" y="215"/>
                    </a:lnTo>
                    <a:lnTo>
                      <a:pt x="114" y="251"/>
                    </a:lnTo>
                    <a:lnTo>
                      <a:pt x="270" y="251"/>
                    </a:lnTo>
                    <a:lnTo>
                      <a:pt x="300" y="200"/>
                    </a:lnTo>
                    <a:lnTo>
                      <a:pt x="300" y="90"/>
                    </a:lnTo>
                    <a:lnTo>
                      <a:pt x="198" y="0"/>
                    </a:lnTo>
                    <a:lnTo>
                      <a:pt x="18" y="5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B2B2B2"/>
                  </a:gs>
                  <a:gs pos="100000">
                    <a:schemeClr val="tx1"/>
                  </a:gs>
                </a:gsLst>
                <a:lin ang="5400000" scaled="1"/>
              </a:gra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uk-UA"/>
              </a:p>
            </p:txBody>
          </p:sp>
          <p:sp>
            <p:nvSpPr>
              <p:cNvPr id="48" name="Freeform 37">
                <a:extLst>
                  <a:ext uri="{FF2B5EF4-FFF2-40B4-BE49-F238E27FC236}">
                    <a16:creationId xmlns:a16="http://schemas.microsoft.com/office/drawing/2014/main" id="{9731D0AD-002F-40C1-A866-40BC0D75F7D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07" y="1819"/>
                <a:ext cx="210" cy="246"/>
              </a:xfrm>
              <a:custGeom>
                <a:avLst/>
                <a:gdLst>
                  <a:gd name="T0" fmla="*/ 95 w 210"/>
                  <a:gd name="T1" fmla="*/ 246 h 246"/>
                  <a:gd name="T2" fmla="*/ 138 w 210"/>
                  <a:gd name="T3" fmla="*/ 220 h 246"/>
                  <a:gd name="T4" fmla="*/ 190 w 210"/>
                  <a:gd name="T5" fmla="*/ 220 h 246"/>
                  <a:gd name="T6" fmla="*/ 208 w 210"/>
                  <a:gd name="T7" fmla="*/ 187 h 246"/>
                  <a:gd name="T8" fmla="*/ 210 w 210"/>
                  <a:gd name="T9" fmla="*/ 71 h 246"/>
                  <a:gd name="T10" fmla="*/ 189 w 210"/>
                  <a:gd name="T11" fmla="*/ 44 h 246"/>
                  <a:gd name="T12" fmla="*/ 138 w 210"/>
                  <a:gd name="T13" fmla="*/ 45 h 246"/>
                  <a:gd name="T14" fmla="*/ 75 w 210"/>
                  <a:gd name="T15" fmla="*/ 0 h 246"/>
                  <a:gd name="T16" fmla="*/ 0 w 210"/>
                  <a:gd name="T17" fmla="*/ 43 h 246"/>
                  <a:gd name="T18" fmla="*/ 98 w 210"/>
                  <a:gd name="T19" fmla="*/ 139 h 246"/>
                  <a:gd name="T20" fmla="*/ 95 w 210"/>
                  <a:gd name="T21" fmla="*/ 246 h 24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w 210"/>
                  <a:gd name="T34" fmla="*/ 0 h 246"/>
                  <a:gd name="T35" fmla="*/ 210 w 210"/>
                  <a:gd name="T36" fmla="*/ 246 h 246"/>
                </a:gdLst>
                <a:ahLst/>
                <a:cxnLst>
                  <a:cxn ang="T22">
                    <a:pos x="T0" y="T1"/>
                  </a:cxn>
                  <a:cxn ang="T23">
                    <a:pos x="T2" y="T3"/>
                  </a:cxn>
                  <a:cxn ang="T24">
                    <a:pos x="T4" y="T5"/>
                  </a:cxn>
                  <a:cxn ang="T25">
                    <a:pos x="T6" y="T7"/>
                  </a:cxn>
                  <a:cxn ang="T26">
                    <a:pos x="T8" y="T9"/>
                  </a:cxn>
                  <a:cxn ang="T27">
                    <a:pos x="T10" y="T11"/>
                  </a:cxn>
                  <a:cxn ang="T28">
                    <a:pos x="T12" y="T13"/>
                  </a:cxn>
                  <a:cxn ang="T29">
                    <a:pos x="T14" y="T15"/>
                  </a:cxn>
                  <a:cxn ang="T30">
                    <a:pos x="T16" y="T17"/>
                  </a:cxn>
                  <a:cxn ang="T31">
                    <a:pos x="T18" y="T19"/>
                  </a:cxn>
                  <a:cxn ang="T32">
                    <a:pos x="T20" y="T21"/>
                  </a:cxn>
                </a:cxnLst>
                <a:rect l="T33" t="T34" r="T35" b="T36"/>
                <a:pathLst>
                  <a:path w="210" h="246">
                    <a:moveTo>
                      <a:pt x="95" y="246"/>
                    </a:moveTo>
                    <a:lnTo>
                      <a:pt x="138" y="220"/>
                    </a:lnTo>
                    <a:lnTo>
                      <a:pt x="190" y="220"/>
                    </a:lnTo>
                    <a:lnTo>
                      <a:pt x="208" y="187"/>
                    </a:lnTo>
                    <a:lnTo>
                      <a:pt x="210" y="71"/>
                    </a:lnTo>
                    <a:lnTo>
                      <a:pt x="189" y="44"/>
                    </a:lnTo>
                    <a:lnTo>
                      <a:pt x="138" y="45"/>
                    </a:lnTo>
                    <a:lnTo>
                      <a:pt x="75" y="0"/>
                    </a:lnTo>
                    <a:lnTo>
                      <a:pt x="0" y="43"/>
                    </a:lnTo>
                    <a:lnTo>
                      <a:pt x="98" y="139"/>
                    </a:lnTo>
                    <a:lnTo>
                      <a:pt x="95" y="246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B2B2B2"/>
                  </a:gs>
                  <a:gs pos="100000">
                    <a:schemeClr val="tx1"/>
                  </a:gs>
                </a:gsLst>
                <a:lin ang="0" scaled="1"/>
              </a:gra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uk-UA"/>
              </a:p>
            </p:txBody>
          </p:sp>
          <p:sp>
            <p:nvSpPr>
              <p:cNvPr id="49" name="AutoShape 38">
                <a:extLst>
                  <a:ext uri="{FF2B5EF4-FFF2-40B4-BE49-F238E27FC236}">
                    <a16:creationId xmlns:a16="http://schemas.microsoft.com/office/drawing/2014/main" id="{EA47B5A8-8FE1-4788-AF18-16EF2B0BC7A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271" y="1673"/>
                <a:ext cx="154" cy="154"/>
              </a:xfrm>
              <a:prstGeom prst="octagon">
                <a:avLst>
                  <a:gd name="adj" fmla="val 29287"/>
                </a:avLst>
              </a:prstGeom>
              <a:solidFill>
                <a:srgbClr val="FFFF00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eaLnBrk="1" hangingPunct="1"/>
                <a:endParaRPr lang="uk-UA" altLang="uk-UA"/>
              </a:p>
            </p:txBody>
          </p:sp>
          <p:sp>
            <p:nvSpPr>
              <p:cNvPr id="50" name="Freeform 39">
                <a:extLst>
                  <a:ext uri="{FF2B5EF4-FFF2-40B4-BE49-F238E27FC236}">
                    <a16:creationId xmlns:a16="http://schemas.microsoft.com/office/drawing/2014/main" id="{A0CA0BF0-E5F8-490B-B15F-43C6D4D5309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24" y="1676"/>
                <a:ext cx="337" cy="140"/>
              </a:xfrm>
              <a:custGeom>
                <a:avLst/>
                <a:gdLst>
                  <a:gd name="T0" fmla="*/ 0 w 337"/>
                  <a:gd name="T1" fmla="*/ 5 h 154"/>
                  <a:gd name="T2" fmla="*/ 173 w 337"/>
                  <a:gd name="T3" fmla="*/ 5 h 154"/>
                  <a:gd name="T4" fmla="*/ 215 w 337"/>
                  <a:gd name="T5" fmla="*/ 0 h 154"/>
                  <a:gd name="T6" fmla="*/ 296 w 337"/>
                  <a:gd name="T7" fmla="*/ 0 h 154"/>
                  <a:gd name="T8" fmla="*/ 337 w 337"/>
                  <a:gd name="T9" fmla="*/ 5 h 154"/>
                  <a:gd name="T10" fmla="*/ 337 w 337"/>
                  <a:gd name="T11" fmla="*/ 8 h 154"/>
                  <a:gd name="T12" fmla="*/ 299 w 337"/>
                  <a:gd name="T13" fmla="*/ 11 h 154"/>
                  <a:gd name="T14" fmla="*/ 213 w 337"/>
                  <a:gd name="T15" fmla="*/ 11 h 154"/>
                  <a:gd name="T16" fmla="*/ 183 w 337"/>
                  <a:gd name="T17" fmla="*/ 9 h 154"/>
                  <a:gd name="T18" fmla="*/ 3 w 337"/>
                  <a:gd name="T19" fmla="*/ 9 h 154"/>
                  <a:gd name="T20" fmla="*/ 0 w 337"/>
                  <a:gd name="T21" fmla="*/ 5 h 154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w 337"/>
                  <a:gd name="T34" fmla="*/ 0 h 154"/>
                  <a:gd name="T35" fmla="*/ 337 w 337"/>
                  <a:gd name="T36" fmla="*/ 154 h 154"/>
                </a:gdLst>
                <a:ahLst/>
                <a:cxnLst>
                  <a:cxn ang="T22">
                    <a:pos x="T0" y="T1"/>
                  </a:cxn>
                  <a:cxn ang="T23">
                    <a:pos x="T2" y="T3"/>
                  </a:cxn>
                  <a:cxn ang="T24">
                    <a:pos x="T4" y="T5"/>
                  </a:cxn>
                  <a:cxn ang="T25">
                    <a:pos x="T6" y="T7"/>
                  </a:cxn>
                  <a:cxn ang="T26">
                    <a:pos x="T8" y="T9"/>
                  </a:cxn>
                  <a:cxn ang="T27">
                    <a:pos x="T10" y="T11"/>
                  </a:cxn>
                  <a:cxn ang="T28">
                    <a:pos x="T12" y="T13"/>
                  </a:cxn>
                  <a:cxn ang="T29">
                    <a:pos x="T14" y="T15"/>
                  </a:cxn>
                  <a:cxn ang="T30">
                    <a:pos x="T16" y="T17"/>
                  </a:cxn>
                  <a:cxn ang="T31">
                    <a:pos x="T18" y="T19"/>
                  </a:cxn>
                  <a:cxn ang="T32">
                    <a:pos x="T20" y="T21"/>
                  </a:cxn>
                </a:cxnLst>
                <a:rect l="T33" t="T34" r="T35" b="T36"/>
                <a:pathLst>
                  <a:path w="337" h="154">
                    <a:moveTo>
                      <a:pt x="0" y="42"/>
                    </a:moveTo>
                    <a:lnTo>
                      <a:pt x="173" y="42"/>
                    </a:lnTo>
                    <a:lnTo>
                      <a:pt x="215" y="0"/>
                    </a:lnTo>
                    <a:lnTo>
                      <a:pt x="296" y="0"/>
                    </a:lnTo>
                    <a:lnTo>
                      <a:pt x="337" y="41"/>
                    </a:lnTo>
                    <a:lnTo>
                      <a:pt x="337" y="116"/>
                    </a:lnTo>
                    <a:lnTo>
                      <a:pt x="299" y="154"/>
                    </a:lnTo>
                    <a:lnTo>
                      <a:pt x="213" y="154"/>
                    </a:lnTo>
                    <a:lnTo>
                      <a:pt x="183" y="124"/>
                    </a:lnTo>
                    <a:lnTo>
                      <a:pt x="3" y="124"/>
                    </a:lnTo>
                    <a:lnTo>
                      <a:pt x="0" y="42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B2B2B2"/>
                  </a:gs>
                  <a:gs pos="100000">
                    <a:schemeClr val="tx1"/>
                  </a:gs>
                </a:gsLst>
                <a:lin ang="5400000" scaled="1"/>
              </a:gra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uk-UA"/>
              </a:p>
            </p:txBody>
          </p:sp>
        </p:grpSp>
        <p:sp>
          <p:nvSpPr>
            <p:cNvPr id="33" name="Rectangle 40">
              <a:extLst>
                <a:ext uri="{FF2B5EF4-FFF2-40B4-BE49-F238E27FC236}">
                  <a16:creationId xmlns:a16="http://schemas.microsoft.com/office/drawing/2014/main" id="{06F4EE5A-98A8-42DF-81FB-834C2E6D3A5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807200" y="4433888"/>
              <a:ext cx="1154113" cy="442912"/>
            </a:xfrm>
            <a:prstGeom prst="rect">
              <a:avLst/>
            </a:prstGeom>
            <a:solidFill>
              <a:srgbClr val="FFFF99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 eaLnBrk="1" hangingPunct="1"/>
              <a:r>
                <a:rPr lang="en-US" altLang="uk-UA" sz="2000" b="1">
                  <a:latin typeface="Courier New" panose="02070309020205020404" pitchFamily="49" charset="0"/>
                </a:rPr>
                <a:t>qq.exe</a:t>
              </a:r>
              <a:endParaRPr lang="ru-RU" altLang="uk-UA" sz="2000" b="1">
                <a:latin typeface="Courier New" panose="02070309020205020404" pitchFamily="49" charset="0"/>
              </a:endParaRPr>
            </a:p>
          </p:txBody>
        </p:sp>
        <p:sp>
          <p:nvSpPr>
            <p:cNvPr id="34" name="AutoShape 41">
              <a:extLst>
                <a:ext uri="{FF2B5EF4-FFF2-40B4-BE49-F238E27FC236}">
                  <a16:creationId xmlns:a16="http://schemas.microsoft.com/office/drawing/2014/main" id="{6AFE5007-A883-450C-A5C4-7345AAF181E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372225" y="4564063"/>
              <a:ext cx="417513" cy="193675"/>
            </a:xfrm>
            <a:prstGeom prst="rightArrow">
              <a:avLst>
                <a:gd name="adj1" fmla="val 50000"/>
                <a:gd name="adj2" fmla="val 53894"/>
              </a:avLst>
            </a:prstGeom>
            <a:solidFill>
              <a:srgbClr val="00008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endParaRPr lang="uk-UA" altLang="uk-UA"/>
            </a:p>
          </p:txBody>
        </p:sp>
        <p:sp>
          <p:nvSpPr>
            <p:cNvPr id="35" name="Rectangle 42">
              <a:extLst>
                <a:ext uri="{FF2B5EF4-FFF2-40B4-BE49-F238E27FC236}">
                  <a16:creationId xmlns:a16="http://schemas.microsoft.com/office/drawing/2014/main" id="{A649BFCE-9DD8-49B1-B10D-A14D82DD239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545263" y="3846513"/>
              <a:ext cx="1658937" cy="58205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 eaLnBrk="1" hangingPunct="1"/>
              <a:r>
                <a:rPr lang="ru-RU" altLang="uk-UA"/>
                <a:t>виконуваний </a:t>
              </a:r>
              <a:br>
                <a:rPr lang="ru-RU" altLang="uk-UA"/>
              </a:br>
              <a:r>
                <a:rPr lang="ru-RU" altLang="uk-UA"/>
                <a:t>файл</a:t>
              </a:r>
            </a:p>
          </p:txBody>
        </p:sp>
        <p:sp>
          <p:nvSpPr>
            <p:cNvPr id="36" name="Rectangle 45">
              <a:extLst>
                <a:ext uri="{FF2B5EF4-FFF2-40B4-BE49-F238E27FC236}">
                  <a16:creationId xmlns:a16="http://schemas.microsoft.com/office/drawing/2014/main" id="{4347CC3C-D7F9-4BAD-AFA7-BBD2FF03BED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438775" y="4908550"/>
              <a:ext cx="1588572" cy="33260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 eaLnBrk="1" hangingPunct="1"/>
              <a:r>
                <a:rPr lang="ru-RU" altLang="uk-UA" b="1"/>
                <a:t>компоновщик</a:t>
              </a:r>
            </a:p>
          </p:txBody>
        </p:sp>
        <p:sp>
          <p:nvSpPr>
            <p:cNvPr id="37" name="Freeform 50">
              <a:extLst>
                <a:ext uri="{FF2B5EF4-FFF2-40B4-BE49-F238E27FC236}">
                  <a16:creationId xmlns:a16="http://schemas.microsoft.com/office/drawing/2014/main" id="{BF2FF907-45A4-42A3-AB51-54D88E6731C3}"/>
                </a:ext>
              </a:extLst>
            </p:cNvPr>
            <p:cNvSpPr>
              <a:spLocks/>
            </p:cNvSpPr>
            <p:nvPr/>
          </p:nvSpPr>
          <p:spPr bwMode="auto">
            <a:xfrm>
              <a:off x="4321175" y="3648075"/>
              <a:ext cx="1014413" cy="887413"/>
            </a:xfrm>
            <a:custGeom>
              <a:avLst/>
              <a:gdLst>
                <a:gd name="T0" fmla="*/ 0 w 639"/>
                <a:gd name="T1" fmla="*/ 2147483647 h 559"/>
                <a:gd name="T2" fmla="*/ 2147483647 w 639"/>
                <a:gd name="T3" fmla="*/ 2147483647 h 559"/>
                <a:gd name="T4" fmla="*/ 2147483647 w 639"/>
                <a:gd name="T5" fmla="*/ 2147483647 h 559"/>
                <a:gd name="T6" fmla="*/ 2147483647 w 639"/>
                <a:gd name="T7" fmla="*/ 2147483647 h 559"/>
                <a:gd name="T8" fmla="*/ 2147483647 w 639"/>
                <a:gd name="T9" fmla="*/ 2147483647 h 559"/>
                <a:gd name="T10" fmla="*/ 2147483647 w 639"/>
                <a:gd name="T11" fmla="*/ 2147483647 h 559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639"/>
                <a:gd name="T19" fmla="*/ 0 h 559"/>
                <a:gd name="T20" fmla="*/ 639 w 639"/>
                <a:gd name="T21" fmla="*/ 559 h 559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639" h="559">
                  <a:moveTo>
                    <a:pt x="0" y="8"/>
                  </a:moveTo>
                  <a:cubicBezTo>
                    <a:pt x="84" y="8"/>
                    <a:pt x="173" y="0"/>
                    <a:pt x="232" y="74"/>
                  </a:cubicBezTo>
                  <a:cubicBezTo>
                    <a:pt x="291" y="148"/>
                    <a:pt x="314" y="375"/>
                    <a:pt x="356" y="454"/>
                  </a:cubicBezTo>
                  <a:cubicBezTo>
                    <a:pt x="398" y="533"/>
                    <a:pt x="445" y="543"/>
                    <a:pt x="486" y="551"/>
                  </a:cubicBezTo>
                  <a:cubicBezTo>
                    <a:pt x="527" y="559"/>
                    <a:pt x="577" y="532"/>
                    <a:pt x="603" y="504"/>
                  </a:cubicBezTo>
                  <a:cubicBezTo>
                    <a:pt x="629" y="476"/>
                    <a:pt x="632" y="406"/>
                    <a:pt x="639" y="380"/>
                  </a:cubicBezTo>
                </a:path>
              </a:pathLst>
            </a:custGeom>
            <a:noFill/>
            <a:ln w="101600">
              <a:solidFill>
                <a:srgbClr val="00008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uk-UA"/>
            </a:p>
          </p:txBody>
        </p:sp>
        <p:sp>
          <p:nvSpPr>
            <p:cNvPr id="38" name="Freeform 51">
              <a:extLst>
                <a:ext uri="{FF2B5EF4-FFF2-40B4-BE49-F238E27FC236}">
                  <a16:creationId xmlns:a16="http://schemas.microsoft.com/office/drawing/2014/main" id="{B8D28BBD-3841-417D-BA9B-08F510F9161E}"/>
                </a:ext>
              </a:extLst>
            </p:cNvPr>
            <p:cNvSpPr>
              <a:spLocks/>
            </p:cNvSpPr>
            <p:nvPr/>
          </p:nvSpPr>
          <p:spPr bwMode="auto">
            <a:xfrm>
              <a:off x="4287838" y="4230688"/>
              <a:ext cx="1125537" cy="504825"/>
            </a:xfrm>
            <a:custGeom>
              <a:avLst/>
              <a:gdLst>
                <a:gd name="T0" fmla="*/ 0 w 709"/>
                <a:gd name="T1" fmla="*/ 2147483647 h 318"/>
                <a:gd name="T2" fmla="*/ 2147483647 w 709"/>
                <a:gd name="T3" fmla="*/ 2147483647 h 318"/>
                <a:gd name="T4" fmla="*/ 2147483647 w 709"/>
                <a:gd name="T5" fmla="*/ 2147483647 h 318"/>
                <a:gd name="T6" fmla="*/ 2147483647 w 709"/>
                <a:gd name="T7" fmla="*/ 2147483647 h 318"/>
                <a:gd name="T8" fmla="*/ 2147483647 w 709"/>
                <a:gd name="T9" fmla="*/ 2147483647 h 318"/>
                <a:gd name="T10" fmla="*/ 2147483647 w 709"/>
                <a:gd name="T11" fmla="*/ 0 h 318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709"/>
                <a:gd name="T19" fmla="*/ 0 h 318"/>
                <a:gd name="T20" fmla="*/ 709 w 709"/>
                <a:gd name="T21" fmla="*/ 318 h 318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709" h="318">
                  <a:moveTo>
                    <a:pt x="0" y="154"/>
                  </a:moveTo>
                  <a:cubicBezTo>
                    <a:pt x="24" y="159"/>
                    <a:pt x="94" y="160"/>
                    <a:pt x="144" y="181"/>
                  </a:cubicBezTo>
                  <a:cubicBezTo>
                    <a:pt x="194" y="202"/>
                    <a:pt x="239" y="260"/>
                    <a:pt x="301" y="280"/>
                  </a:cubicBezTo>
                  <a:cubicBezTo>
                    <a:pt x="363" y="300"/>
                    <a:pt x="456" y="318"/>
                    <a:pt x="519" y="299"/>
                  </a:cubicBezTo>
                  <a:cubicBezTo>
                    <a:pt x="582" y="280"/>
                    <a:pt x="649" y="213"/>
                    <a:pt x="679" y="163"/>
                  </a:cubicBezTo>
                  <a:cubicBezTo>
                    <a:pt x="709" y="113"/>
                    <a:pt x="697" y="34"/>
                    <a:pt x="702" y="0"/>
                  </a:cubicBezTo>
                </a:path>
              </a:pathLst>
            </a:custGeom>
            <a:noFill/>
            <a:ln w="101600">
              <a:solidFill>
                <a:srgbClr val="00008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uk-UA"/>
            </a:p>
          </p:txBody>
        </p:sp>
        <p:sp>
          <p:nvSpPr>
            <p:cNvPr id="39" name="Freeform 52">
              <a:extLst>
                <a:ext uri="{FF2B5EF4-FFF2-40B4-BE49-F238E27FC236}">
                  <a16:creationId xmlns:a16="http://schemas.microsoft.com/office/drawing/2014/main" id="{0C551BAD-3A5F-454A-ADC3-784E177A67B2}"/>
                </a:ext>
              </a:extLst>
            </p:cNvPr>
            <p:cNvSpPr>
              <a:spLocks/>
            </p:cNvSpPr>
            <p:nvPr/>
          </p:nvSpPr>
          <p:spPr bwMode="auto">
            <a:xfrm>
              <a:off x="4402138" y="4251325"/>
              <a:ext cx="1077912" cy="1335088"/>
            </a:xfrm>
            <a:custGeom>
              <a:avLst/>
              <a:gdLst>
                <a:gd name="T0" fmla="*/ 0 w 679"/>
                <a:gd name="T1" fmla="*/ 2147483647 h 841"/>
                <a:gd name="T2" fmla="*/ 2147483647 w 679"/>
                <a:gd name="T3" fmla="*/ 2147483647 h 841"/>
                <a:gd name="T4" fmla="*/ 2147483647 w 679"/>
                <a:gd name="T5" fmla="*/ 2147483647 h 841"/>
                <a:gd name="T6" fmla="*/ 2147483647 w 679"/>
                <a:gd name="T7" fmla="*/ 2147483647 h 841"/>
                <a:gd name="T8" fmla="*/ 2147483647 w 679"/>
                <a:gd name="T9" fmla="*/ 0 h 841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679"/>
                <a:gd name="T16" fmla="*/ 0 h 841"/>
                <a:gd name="T17" fmla="*/ 679 w 679"/>
                <a:gd name="T18" fmla="*/ 841 h 841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679" h="841">
                  <a:moveTo>
                    <a:pt x="0" y="841"/>
                  </a:moveTo>
                  <a:cubicBezTo>
                    <a:pt x="47" y="828"/>
                    <a:pt x="200" y="806"/>
                    <a:pt x="282" y="762"/>
                  </a:cubicBezTo>
                  <a:cubicBezTo>
                    <a:pt x="364" y="718"/>
                    <a:pt x="428" y="673"/>
                    <a:pt x="490" y="577"/>
                  </a:cubicBezTo>
                  <a:cubicBezTo>
                    <a:pt x="552" y="481"/>
                    <a:pt x="623" y="282"/>
                    <a:pt x="651" y="186"/>
                  </a:cubicBezTo>
                  <a:cubicBezTo>
                    <a:pt x="679" y="90"/>
                    <a:pt x="658" y="39"/>
                    <a:pt x="660" y="0"/>
                  </a:cubicBezTo>
                </a:path>
              </a:pathLst>
            </a:custGeom>
            <a:noFill/>
            <a:ln w="101600">
              <a:solidFill>
                <a:srgbClr val="00008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uk-UA"/>
            </a:p>
          </p:txBody>
        </p:sp>
        <p:sp>
          <p:nvSpPr>
            <p:cNvPr id="40" name="AutoShape 49">
              <a:extLst>
                <a:ext uri="{FF2B5EF4-FFF2-40B4-BE49-F238E27FC236}">
                  <a16:creationId xmlns:a16="http://schemas.microsoft.com/office/drawing/2014/main" id="{05AEAAF5-791F-46DB-A818-3609B843791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283200" y="3975100"/>
              <a:ext cx="1062038" cy="314325"/>
            </a:xfrm>
            <a:prstGeom prst="curvedDownArrow">
              <a:avLst>
                <a:gd name="adj1" fmla="val 67576"/>
                <a:gd name="adj2" fmla="val 135152"/>
                <a:gd name="adj3" fmla="val 33333"/>
              </a:avLst>
            </a:prstGeom>
            <a:solidFill>
              <a:srgbClr val="00008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endParaRPr lang="uk-UA" altLang="uk-UA"/>
            </a:p>
          </p:txBody>
        </p:sp>
        <p:sp>
          <p:nvSpPr>
            <p:cNvPr id="42" name="Rectangle 27">
              <a:extLst>
                <a:ext uri="{FF2B5EF4-FFF2-40B4-BE49-F238E27FC236}">
                  <a16:creationId xmlns:a16="http://schemas.microsoft.com/office/drawing/2014/main" id="{D143224E-5F57-4854-A620-A9730280F80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136936" y="3444875"/>
              <a:ext cx="1154112" cy="442913"/>
            </a:xfrm>
            <a:prstGeom prst="rect">
              <a:avLst/>
            </a:prstGeom>
            <a:solidFill>
              <a:srgbClr val="FFFF99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 eaLnBrk="1" hangingPunct="1"/>
              <a:r>
                <a:rPr lang="en-US" altLang="uk-UA" sz="2000" b="1">
                  <a:latin typeface="Courier New" panose="02070309020205020404" pitchFamily="49" charset="0"/>
                </a:rPr>
                <a:t>qq.obj</a:t>
              </a:r>
              <a:endParaRPr lang="ru-RU" altLang="uk-UA" sz="2000" b="1">
                <a:latin typeface="Courier New" panose="02070309020205020404" pitchFamily="49" charset="0"/>
              </a:endParaRPr>
            </a:p>
          </p:txBody>
        </p:sp>
        <p:sp>
          <p:nvSpPr>
            <p:cNvPr id="43" name="Rectangle 31">
              <a:extLst>
                <a:ext uri="{FF2B5EF4-FFF2-40B4-BE49-F238E27FC236}">
                  <a16:creationId xmlns:a16="http://schemas.microsoft.com/office/drawing/2014/main" id="{0EBCF9DC-88EE-48E2-829C-7791080B407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155986" y="4275138"/>
              <a:ext cx="1154112" cy="442912"/>
            </a:xfrm>
            <a:prstGeom prst="rect">
              <a:avLst/>
            </a:prstGeom>
            <a:solidFill>
              <a:srgbClr val="FFFF99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 eaLnBrk="1" hangingPunct="1"/>
              <a:r>
                <a:rPr lang="en-US" altLang="uk-UA" sz="2000" b="1">
                  <a:latin typeface="Courier New" panose="02070309020205020404" pitchFamily="49" charset="0"/>
                </a:rPr>
                <a:t>qq</a:t>
              </a:r>
              <a:r>
                <a:rPr lang="ru-RU" altLang="uk-UA" sz="2000" b="1">
                  <a:latin typeface="Courier New" panose="02070309020205020404" pitchFamily="49" charset="0"/>
                </a:rPr>
                <a:t>2</a:t>
              </a:r>
              <a:r>
                <a:rPr lang="en-US" altLang="uk-UA" sz="2000" b="1">
                  <a:latin typeface="Courier New" panose="02070309020205020404" pitchFamily="49" charset="0"/>
                </a:rPr>
                <a:t>.obj</a:t>
              </a:r>
              <a:endParaRPr lang="ru-RU" altLang="uk-UA" sz="2000" b="1">
                <a:latin typeface="Courier New" panose="02070309020205020404" pitchFamily="49" charset="0"/>
              </a:endParaRPr>
            </a:p>
          </p:txBody>
        </p:sp>
        <p:sp>
          <p:nvSpPr>
            <p:cNvPr id="44" name="Rectangle 43">
              <a:extLst>
                <a:ext uri="{FF2B5EF4-FFF2-40B4-BE49-F238E27FC236}">
                  <a16:creationId xmlns:a16="http://schemas.microsoft.com/office/drawing/2014/main" id="{FFFD6E93-3DB9-40D7-977D-A29A09FF82B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878173" y="5272088"/>
              <a:ext cx="1514475" cy="582612"/>
            </a:xfrm>
            <a:prstGeom prst="rect">
              <a:avLst/>
            </a:prstGeom>
            <a:solidFill>
              <a:srgbClr val="FFFF99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 eaLnBrk="1" hangingPunct="1"/>
              <a:r>
                <a:rPr lang="ru-RU" altLang="uk-UA" sz="2000" b="1">
                  <a:latin typeface="Courier New" panose="02070309020205020404" pitchFamily="49" charset="0"/>
                </a:rPr>
                <a:t>бібліотеки</a:t>
              </a:r>
              <a:br>
                <a:rPr lang="ru-RU" altLang="uk-UA" sz="2000" b="1">
                  <a:latin typeface="Courier New" panose="02070309020205020404" pitchFamily="49" charset="0"/>
                </a:rPr>
              </a:br>
              <a:r>
                <a:rPr lang="ru-RU" altLang="uk-UA" sz="2000" b="1">
                  <a:latin typeface="Courier New" panose="02070309020205020404" pitchFamily="49" charset="0"/>
                </a:rPr>
                <a:t>функц</a:t>
              </a:r>
              <a:r>
                <a:rPr lang="uk-UA" altLang="uk-UA" sz="2000" b="1">
                  <a:latin typeface="Courier New" panose="02070309020205020404" pitchFamily="49" charset="0"/>
                </a:rPr>
                <a:t>і</a:t>
              </a:r>
              <a:r>
                <a:rPr lang="ru-RU" altLang="uk-UA" sz="2000" b="1">
                  <a:latin typeface="Courier New" panose="02070309020205020404" pitchFamily="49" charset="0"/>
                </a:rPr>
                <a:t>й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4376934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prism isContent="1" isInverted="1"/>
      </p:transition>
    </mc:Choice>
    <mc:Fallback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: скругленные противолежащие углы 1">
            <a:extLst>
              <a:ext uri="{FF2B5EF4-FFF2-40B4-BE49-F238E27FC236}">
                <a16:creationId xmlns:a16="http://schemas.microsoft.com/office/drawing/2014/main" id="{C4AF5CEC-0BEF-43EE-A65E-D5C73740703D}"/>
              </a:ext>
            </a:extLst>
          </p:cNvPr>
          <p:cNvSpPr/>
          <p:nvPr/>
        </p:nvSpPr>
        <p:spPr>
          <a:xfrm>
            <a:off x="842742" y="179029"/>
            <a:ext cx="11175470" cy="6545327"/>
          </a:xfrm>
          <a:prstGeom prst="round2DiagRect">
            <a:avLst>
              <a:gd name="adj1" fmla="val 6129"/>
              <a:gd name="adj2" fmla="val 0"/>
            </a:avLst>
          </a:prstGeom>
          <a:solidFill>
            <a:schemeClr val="bg1"/>
          </a:solidFill>
          <a:ln w="38100">
            <a:solidFill>
              <a:srgbClr val="8EB6B1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uk-UA"/>
          </a:p>
        </p:txBody>
      </p:sp>
      <p:pic>
        <p:nvPicPr>
          <p:cNvPr id="15" name="Рисунок 14" descr="Изображение выглядит как еда&#10;&#10;Автоматически созданное описание">
            <a:extLst>
              <a:ext uri="{FF2B5EF4-FFF2-40B4-BE49-F238E27FC236}">
                <a16:creationId xmlns:a16="http://schemas.microsoft.com/office/drawing/2014/main" id="{B2E52520-ECE7-4491-8068-E19CF2275037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26" t="24070" r="8944" b="53348"/>
          <a:stretch/>
        </p:blipFill>
        <p:spPr>
          <a:xfrm rot="16200000">
            <a:off x="-3101791" y="2901784"/>
            <a:ext cx="7023190" cy="1051656"/>
          </a:xfrm>
          <a:prstGeom prst="rect">
            <a:avLst/>
          </a:prstGeom>
        </p:spPr>
      </p:pic>
      <p:pic>
        <p:nvPicPr>
          <p:cNvPr id="17" name="Рисунок 16" descr="Программист">
            <a:extLst>
              <a:ext uri="{FF2B5EF4-FFF2-40B4-BE49-F238E27FC236}">
                <a16:creationId xmlns:a16="http://schemas.microsoft.com/office/drawing/2014/main" id="{001C8466-D799-4693-8EC0-1C19621200D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-108998" y="-47165"/>
            <a:ext cx="995247" cy="995247"/>
          </a:xfrm>
          <a:prstGeom prst="rect">
            <a:avLst/>
          </a:prstGeom>
        </p:spPr>
      </p:pic>
      <p:sp>
        <p:nvSpPr>
          <p:cNvPr id="20" name="Подзаголовок 2">
            <a:extLst>
              <a:ext uri="{FF2B5EF4-FFF2-40B4-BE49-F238E27FC236}">
                <a16:creationId xmlns:a16="http://schemas.microsoft.com/office/drawing/2014/main" id="{9776BEB8-C511-4948-BDEA-7D7916AC0BF4}"/>
              </a:ext>
            </a:extLst>
          </p:cNvPr>
          <p:cNvSpPr txBox="1">
            <a:spLocks/>
          </p:cNvSpPr>
          <p:nvPr/>
        </p:nvSpPr>
        <p:spPr>
          <a:xfrm>
            <a:off x="1041165" y="445998"/>
            <a:ext cx="10778624" cy="571504"/>
          </a:xfrm>
          <a:prstGeom prst="rect">
            <a:avLst/>
          </a:prstGeom>
          <a:ln>
            <a:noFill/>
          </a:ln>
        </p:spPr>
        <p:txBody>
          <a:bodyPr>
            <a:normAutofit/>
          </a:bodyPr>
          <a:lstStyle/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uk-UA" sz="2400" b="1" i="0" u="none" strike="noStrike" kern="1200" cap="none" spc="0" normalizeH="0" baseline="0" noProof="0" dirty="0">
                <a:ln>
                  <a:noFill/>
                </a:ln>
                <a:solidFill>
                  <a:srgbClr val="000066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ВИКОРИСТАНІ ДЖЕРЕЛА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000066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uk-UA" sz="2400" b="0" i="0" u="none" strike="noStrike" kern="1200" cap="none" spc="0" normalizeH="0" baseline="0" noProof="0" dirty="0">
              <a:ln>
                <a:noFill/>
              </a:ln>
              <a:solidFill>
                <a:srgbClr val="000066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  <a:hlinkClick r:id="rId5" action="ppaction://hlinksldjump">
                <a:extLst>
                  <a:ext uri="{A12FA001-AC4F-418D-AE19-62706E023703}">
                    <ahyp:hlinkClr xmlns:ahyp="http://schemas.microsoft.com/office/drawing/2018/hyperlinkcolor" val="tx"/>
                  </a:ext>
                </a:extLst>
              </a:hlinkClick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uk-UA" sz="2400" b="0" i="0" u="none" strike="noStrike" kern="1200" cap="none" spc="0" normalizeH="0" baseline="0" noProof="0" dirty="0">
              <a:ln>
                <a:noFill/>
              </a:ln>
              <a:solidFill>
                <a:srgbClr val="000066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  <a:hlinkClick r:id="rId6" action="ppaction://hlinksldjump">
                <a:extLst>
                  <a:ext uri="{A12FA001-AC4F-418D-AE19-62706E023703}">
                    <ahyp:hlinkClr xmlns:ahyp="http://schemas.microsoft.com/office/drawing/2018/hyperlinkcolor" val="tx"/>
                  </a:ext>
                </a:extLst>
              </a:hlinkClick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uk-UA" sz="2400" b="0" i="0" u="none" strike="noStrike" kern="1200" cap="none" spc="0" normalizeH="0" baseline="0" noProof="0" dirty="0">
              <a:ln>
                <a:noFill/>
              </a:ln>
              <a:solidFill>
                <a:srgbClr val="000066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2" name="кнопка: назад">
            <a:hlinkClick r:id="" action="ppaction://hlinkshowjump?jump=previousslide" highlightClick="1"/>
            <a:extLst>
              <a:ext uri="{FF2B5EF4-FFF2-40B4-BE49-F238E27FC236}">
                <a16:creationId xmlns:a16="http://schemas.microsoft.com/office/drawing/2014/main" id="{7FDBD415-254E-4B82-B542-83E23A7B3E4D}"/>
              </a:ext>
            </a:extLst>
          </p:cNvPr>
          <p:cNvSpPr/>
          <p:nvPr/>
        </p:nvSpPr>
        <p:spPr>
          <a:xfrm>
            <a:off x="11248285" y="6010580"/>
            <a:ext cx="571504" cy="571504"/>
          </a:xfrm>
          <a:prstGeom prst="actionButtonBackPrevious">
            <a:avLst/>
          </a:prstGeom>
          <a:solidFill>
            <a:srgbClr val="008080"/>
          </a:solidFill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25" name="кнопка: домой">
            <a:hlinkClick r:id="" action="ppaction://hlinkshowjump?jump=firstslide" highlightClick="1"/>
            <a:extLst>
              <a:ext uri="{FF2B5EF4-FFF2-40B4-BE49-F238E27FC236}">
                <a16:creationId xmlns:a16="http://schemas.microsoft.com/office/drawing/2014/main" id="{E1A3C554-5EF1-4177-8FB6-178AD9DC2336}"/>
              </a:ext>
            </a:extLst>
          </p:cNvPr>
          <p:cNvSpPr/>
          <p:nvPr/>
        </p:nvSpPr>
        <p:spPr>
          <a:xfrm>
            <a:off x="102873" y="1280514"/>
            <a:ext cx="571504" cy="571504"/>
          </a:xfrm>
          <a:prstGeom prst="actionButtonHome">
            <a:avLst/>
          </a:prstGeom>
          <a:solidFill>
            <a:srgbClr val="008080"/>
          </a:solidFill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graphicFrame>
        <p:nvGraphicFramePr>
          <p:cNvPr id="3" name="Схема 2">
            <a:extLst>
              <a:ext uri="{FF2B5EF4-FFF2-40B4-BE49-F238E27FC236}">
                <a16:creationId xmlns:a16="http://schemas.microsoft.com/office/drawing/2014/main" id="{D0A22A09-EDD3-43DA-A0C7-5F86B28F26B8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946981718"/>
              </p:ext>
            </p:extLst>
          </p:nvPr>
        </p:nvGraphicFramePr>
        <p:xfrm>
          <a:off x="1216537" y="1243696"/>
          <a:ext cx="10361171" cy="120408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</p:spTree>
    <p:extLst>
      <p:ext uri="{BB962C8B-B14F-4D97-AF65-F5344CB8AC3E}">
        <p14:creationId xmlns:p14="http://schemas.microsoft.com/office/powerpoint/2010/main" val="37791817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prism isContent="1" isInverted="1"/>
      </p:transition>
    </mc:Choice>
    <mc:Fallback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923</TotalTime>
  <Words>1274</Words>
  <Application>Microsoft Office PowerPoint</Application>
  <PresentationFormat>Широкоэкранный</PresentationFormat>
  <Paragraphs>281</Paragraphs>
  <Slides>23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23</vt:i4>
      </vt:variant>
    </vt:vector>
  </HeadingPairs>
  <TitlesOfParts>
    <vt:vector size="31" baseType="lpstr">
      <vt:lpstr>Arial</vt:lpstr>
      <vt:lpstr>Calibri</vt:lpstr>
      <vt:lpstr>Calibri Light</vt:lpstr>
      <vt:lpstr>Courier New</vt:lpstr>
      <vt:lpstr>Tahoma</vt:lpstr>
      <vt:lpstr>Verdana</vt:lpstr>
      <vt:lpstr>Wingdings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Vadym Gorbenko</dc:creator>
  <cp:lastModifiedBy>Vadym Gorbenko</cp:lastModifiedBy>
  <cp:revision>62</cp:revision>
  <dcterms:created xsi:type="dcterms:W3CDTF">2019-10-23T08:41:30Z</dcterms:created>
  <dcterms:modified xsi:type="dcterms:W3CDTF">2019-11-04T11:13:27Z</dcterms:modified>
</cp:coreProperties>
</file>