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9" r:id="rId5"/>
    <p:sldId id="264" r:id="rId6"/>
    <p:sldId id="260" r:id="rId7"/>
    <p:sldId id="261" r:id="rId8"/>
    <p:sldId id="258" r:id="rId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  <a:srgbClr val="FF9933"/>
    <a:srgbClr val="008080"/>
    <a:srgbClr val="8EB6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hyperlink" Target="https://vseosvita.ua/library/korotka-istoria-rozvitku-obcisluvalnoi-tehniki-96995.html" TargetMode="External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hyperlink" Target="https://vseosvita.ua/library/korotka-istoria-rozvitku-obcisluvalnoi-tehniki-96995.html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856F27-B197-430C-8A6A-B7A70F3DA5CC}" type="doc">
      <dgm:prSet loTypeId="urn:microsoft.com/office/officeart/2005/8/layout/vList2" loCatId="list" qsTypeId="urn:microsoft.com/office/officeart/2005/8/quickstyle/3d5" qsCatId="3D" csTypeId="urn:microsoft.com/office/officeart/2005/8/colors/colorful5" csCatId="colorful"/>
      <dgm:spPr/>
      <dgm:t>
        <a:bodyPr/>
        <a:lstStyle/>
        <a:p>
          <a:endParaRPr lang="uk-UA"/>
        </a:p>
      </dgm:t>
    </dgm:pt>
    <dgm:pt modelId="{98149DFC-F3C7-4DFB-B52C-78E583DDB4C3}">
      <dgm:prSet custT="1"/>
      <dgm:spPr/>
      <dgm:t>
        <a:bodyPr/>
        <a:lstStyle/>
        <a:p>
          <a:r>
            <a:rPr lang="uk-UA" sz="1800"/>
            <a:t>1 Кбайт (кілобайт)=210 байти=1024 байти</a:t>
          </a:r>
        </a:p>
      </dgm:t>
    </dgm:pt>
    <dgm:pt modelId="{843047FD-EE38-43CB-9142-C4DC58DA7D72}" type="parTrans" cxnId="{A8EB7991-CE4C-4C72-A7FB-1F285BBD367B}">
      <dgm:prSet/>
      <dgm:spPr/>
      <dgm:t>
        <a:bodyPr/>
        <a:lstStyle/>
        <a:p>
          <a:endParaRPr lang="uk-UA" sz="1800"/>
        </a:p>
      </dgm:t>
    </dgm:pt>
    <dgm:pt modelId="{AE4CF516-0B1D-4EAC-823E-0C2930874F67}" type="sibTrans" cxnId="{A8EB7991-CE4C-4C72-A7FB-1F285BBD367B}">
      <dgm:prSet/>
      <dgm:spPr/>
      <dgm:t>
        <a:bodyPr/>
        <a:lstStyle/>
        <a:p>
          <a:endParaRPr lang="uk-UA" sz="1800"/>
        </a:p>
      </dgm:t>
    </dgm:pt>
    <dgm:pt modelId="{6CB69359-E3DD-493D-B256-59F976DD1565}">
      <dgm:prSet custT="1"/>
      <dgm:spPr/>
      <dgm:t>
        <a:bodyPr/>
        <a:lstStyle/>
        <a:p>
          <a:r>
            <a:rPr lang="uk-UA" sz="1800" dirty="0"/>
            <a:t>1 </a:t>
          </a:r>
          <a:r>
            <a:rPr lang="uk-UA" sz="1800" dirty="0" err="1"/>
            <a:t>Мбайт</a:t>
          </a:r>
          <a:r>
            <a:rPr lang="uk-UA" sz="1800" dirty="0"/>
            <a:t> (мегабайт)=210 кілобайти=1024 </a:t>
          </a:r>
          <a:r>
            <a:rPr lang="uk-UA" sz="1800" dirty="0" err="1"/>
            <a:t>Кбайти</a:t>
          </a:r>
          <a:r>
            <a:rPr lang="uk-UA" sz="1800" dirty="0"/>
            <a:t> </a:t>
          </a:r>
        </a:p>
      </dgm:t>
    </dgm:pt>
    <dgm:pt modelId="{2F425680-4207-4CD5-9B99-091CB0910B4E}" type="parTrans" cxnId="{7133CA9E-CF41-49B7-8F41-6BA51AF96E05}">
      <dgm:prSet/>
      <dgm:spPr/>
      <dgm:t>
        <a:bodyPr/>
        <a:lstStyle/>
        <a:p>
          <a:endParaRPr lang="uk-UA" sz="1800"/>
        </a:p>
      </dgm:t>
    </dgm:pt>
    <dgm:pt modelId="{6F697F14-0998-464B-9A50-97394DFA4DD6}" type="sibTrans" cxnId="{7133CA9E-CF41-49B7-8F41-6BA51AF96E05}">
      <dgm:prSet/>
      <dgm:spPr/>
      <dgm:t>
        <a:bodyPr/>
        <a:lstStyle/>
        <a:p>
          <a:endParaRPr lang="uk-UA" sz="1800"/>
        </a:p>
      </dgm:t>
    </dgm:pt>
    <dgm:pt modelId="{24B9B584-0DE1-41C5-8A24-267C8C7FA1FA}">
      <dgm:prSet custT="1"/>
      <dgm:spPr/>
      <dgm:t>
        <a:bodyPr/>
        <a:lstStyle/>
        <a:p>
          <a:r>
            <a:rPr lang="uk-UA" sz="1800"/>
            <a:t>1 Гбайт (гігабайт)=210 мегабайти=1024 Мбайти</a:t>
          </a:r>
        </a:p>
      </dgm:t>
    </dgm:pt>
    <dgm:pt modelId="{0DEB5663-45F4-42E8-B9A1-0921BFC334FC}" type="parTrans" cxnId="{588405EE-BC8C-4BB1-8156-B4D144DF07D9}">
      <dgm:prSet/>
      <dgm:spPr/>
      <dgm:t>
        <a:bodyPr/>
        <a:lstStyle/>
        <a:p>
          <a:endParaRPr lang="uk-UA" sz="1800"/>
        </a:p>
      </dgm:t>
    </dgm:pt>
    <dgm:pt modelId="{F0DE15E0-CB56-422B-9BB0-563BA9349F8D}" type="sibTrans" cxnId="{588405EE-BC8C-4BB1-8156-B4D144DF07D9}">
      <dgm:prSet/>
      <dgm:spPr/>
      <dgm:t>
        <a:bodyPr/>
        <a:lstStyle/>
        <a:p>
          <a:endParaRPr lang="uk-UA" sz="1800"/>
        </a:p>
      </dgm:t>
    </dgm:pt>
    <dgm:pt modelId="{ED0C3419-3278-40B6-BFA0-943DE4CA2CA3}">
      <dgm:prSet custT="1"/>
      <dgm:spPr/>
      <dgm:t>
        <a:bodyPr/>
        <a:lstStyle/>
        <a:p>
          <a:r>
            <a:rPr lang="uk-UA" sz="1800"/>
            <a:t>1 Тбайт (терабайт)=210 гігабайти=1024 Гбайти </a:t>
          </a:r>
        </a:p>
      </dgm:t>
    </dgm:pt>
    <dgm:pt modelId="{B1D7F6AE-4922-4299-85D5-ED32C30FE894}" type="parTrans" cxnId="{C0779647-841D-4F53-89A2-2BB31BBBE3E8}">
      <dgm:prSet/>
      <dgm:spPr/>
      <dgm:t>
        <a:bodyPr/>
        <a:lstStyle/>
        <a:p>
          <a:endParaRPr lang="uk-UA" sz="1800"/>
        </a:p>
      </dgm:t>
    </dgm:pt>
    <dgm:pt modelId="{EFF4F5D0-57EB-4D06-899D-6B2B2D95AF0F}" type="sibTrans" cxnId="{C0779647-841D-4F53-89A2-2BB31BBBE3E8}">
      <dgm:prSet/>
      <dgm:spPr/>
      <dgm:t>
        <a:bodyPr/>
        <a:lstStyle/>
        <a:p>
          <a:endParaRPr lang="uk-UA" sz="1800"/>
        </a:p>
      </dgm:t>
    </dgm:pt>
    <dgm:pt modelId="{1D867808-5B3D-45B3-8D1B-29A0B848A2B3}">
      <dgm:prSet custT="1"/>
      <dgm:spPr/>
      <dgm:t>
        <a:bodyPr/>
        <a:lstStyle/>
        <a:p>
          <a:r>
            <a:rPr lang="uk-UA" sz="1800"/>
            <a:t>1 Пбайт (петабайт)=210 терабайти=1024 Тбайти </a:t>
          </a:r>
        </a:p>
      </dgm:t>
    </dgm:pt>
    <dgm:pt modelId="{6FD91604-0554-483F-BA95-F3950A8F16D8}" type="parTrans" cxnId="{2C2440C8-8848-40E9-850F-BC7911B563DF}">
      <dgm:prSet/>
      <dgm:spPr/>
      <dgm:t>
        <a:bodyPr/>
        <a:lstStyle/>
        <a:p>
          <a:endParaRPr lang="uk-UA" sz="1800"/>
        </a:p>
      </dgm:t>
    </dgm:pt>
    <dgm:pt modelId="{F167054E-7A0E-4B6C-AFC0-736A30A100F2}" type="sibTrans" cxnId="{2C2440C8-8848-40E9-850F-BC7911B563DF}">
      <dgm:prSet/>
      <dgm:spPr/>
      <dgm:t>
        <a:bodyPr/>
        <a:lstStyle/>
        <a:p>
          <a:endParaRPr lang="uk-UA" sz="1800"/>
        </a:p>
      </dgm:t>
    </dgm:pt>
    <dgm:pt modelId="{7C929CA4-4C5A-4509-A09A-EFB520076798}">
      <dgm:prSet custT="1"/>
      <dgm:spPr/>
      <dgm:t>
        <a:bodyPr/>
        <a:lstStyle/>
        <a:p>
          <a:r>
            <a:rPr lang="uk-UA" sz="1800"/>
            <a:t>1 Ебайт (ексабайт)=210 петабайти=1024 Пбайт</a:t>
          </a:r>
        </a:p>
      </dgm:t>
    </dgm:pt>
    <dgm:pt modelId="{FC130D7A-321B-4CC4-9EB4-90C1C0473E28}" type="parTrans" cxnId="{867715C2-32F8-4840-A20F-429B69F41B7A}">
      <dgm:prSet/>
      <dgm:spPr/>
      <dgm:t>
        <a:bodyPr/>
        <a:lstStyle/>
        <a:p>
          <a:endParaRPr lang="uk-UA" sz="1800"/>
        </a:p>
      </dgm:t>
    </dgm:pt>
    <dgm:pt modelId="{398FE225-7DA7-4FC0-8CC1-247FE703144E}" type="sibTrans" cxnId="{867715C2-32F8-4840-A20F-429B69F41B7A}">
      <dgm:prSet/>
      <dgm:spPr/>
      <dgm:t>
        <a:bodyPr/>
        <a:lstStyle/>
        <a:p>
          <a:endParaRPr lang="uk-UA" sz="1800"/>
        </a:p>
      </dgm:t>
    </dgm:pt>
    <dgm:pt modelId="{9B21B48C-F3B1-411C-B8E0-305C70B5B043}">
      <dgm:prSet custT="1"/>
      <dgm:spPr/>
      <dgm:t>
        <a:bodyPr/>
        <a:lstStyle/>
        <a:p>
          <a:r>
            <a:rPr lang="uk-UA" sz="1800"/>
            <a:t>1 Збайт (Зетабайт)=210 ексабайти=1024 Ебайт </a:t>
          </a:r>
        </a:p>
      </dgm:t>
    </dgm:pt>
    <dgm:pt modelId="{7601A02C-407E-488D-B025-B9D9D3735263}" type="parTrans" cxnId="{3E397632-D74E-447E-8DF5-ACBE4E24D74B}">
      <dgm:prSet/>
      <dgm:spPr/>
      <dgm:t>
        <a:bodyPr/>
        <a:lstStyle/>
        <a:p>
          <a:endParaRPr lang="uk-UA" sz="1800"/>
        </a:p>
      </dgm:t>
    </dgm:pt>
    <dgm:pt modelId="{E4577E46-03E7-4C21-9259-225E64A76783}" type="sibTrans" cxnId="{3E397632-D74E-447E-8DF5-ACBE4E24D74B}">
      <dgm:prSet/>
      <dgm:spPr/>
      <dgm:t>
        <a:bodyPr/>
        <a:lstStyle/>
        <a:p>
          <a:endParaRPr lang="uk-UA" sz="1800"/>
        </a:p>
      </dgm:t>
    </dgm:pt>
    <dgm:pt modelId="{0F05C7E4-22B4-42EF-832F-93EF17FC51FF}">
      <dgm:prSet custT="1"/>
      <dgm:spPr/>
      <dgm:t>
        <a:bodyPr/>
        <a:lstStyle/>
        <a:p>
          <a:r>
            <a:rPr lang="uk-UA" sz="1800"/>
            <a:t>1 Йбайт (Йоттабайт)=210 Зетабайти=1024 Збайт</a:t>
          </a:r>
        </a:p>
      </dgm:t>
    </dgm:pt>
    <dgm:pt modelId="{DE4DE250-7FD5-4773-BD19-B602A9449F17}" type="parTrans" cxnId="{93AB9543-99DE-45D0-930F-B8D6405463C4}">
      <dgm:prSet/>
      <dgm:spPr/>
      <dgm:t>
        <a:bodyPr/>
        <a:lstStyle/>
        <a:p>
          <a:endParaRPr lang="uk-UA" sz="1800"/>
        </a:p>
      </dgm:t>
    </dgm:pt>
    <dgm:pt modelId="{CD05BD96-4F68-4C4E-B5B0-7AFEE85A7D4E}" type="sibTrans" cxnId="{93AB9543-99DE-45D0-930F-B8D6405463C4}">
      <dgm:prSet/>
      <dgm:spPr/>
      <dgm:t>
        <a:bodyPr/>
        <a:lstStyle/>
        <a:p>
          <a:endParaRPr lang="uk-UA" sz="1800"/>
        </a:p>
      </dgm:t>
    </dgm:pt>
    <dgm:pt modelId="{553C7410-FDD5-4991-9423-35BC658844BA}" type="pres">
      <dgm:prSet presAssocID="{1A856F27-B197-430C-8A6A-B7A70F3DA5CC}" presName="linear" presStyleCnt="0">
        <dgm:presLayoutVars>
          <dgm:animLvl val="lvl"/>
          <dgm:resizeHandles val="exact"/>
        </dgm:presLayoutVars>
      </dgm:prSet>
      <dgm:spPr/>
    </dgm:pt>
    <dgm:pt modelId="{150B506C-C1FE-4A78-B34B-96783A3C86C7}" type="pres">
      <dgm:prSet presAssocID="{98149DFC-F3C7-4DFB-B52C-78E583DDB4C3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CF77CF58-BAEC-43A7-AADC-6D7F34B23872}" type="pres">
      <dgm:prSet presAssocID="{AE4CF516-0B1D-4EAC-823E-0C2930874F67}" presName="spacer" presStyleCnt="0"/>
      <dgm:spPr/>
    </dgm:pt>
    <dgm:pt modelId="{4B198604-F4C2-4F3D-8B3A-DCF90AD3B15A}" type="pres">
      <dgm:prSet presAssocID="{6CB69359-E3DD-493D-B256-59F976DD1565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9E5D4514-BFA0-483C-B206-861A4F3FED71}" type="pres">
      <dgm:prSet presAssocID="{6F697F14-0998-464B-9A50-97394DFA4DD6}" presName="spacer" presStyleCnt="0"/>
      <dgm:spPr/>
    </dgm:pt>
    <dgm:pt modelId="{D574EB22-7F8B-4AFB-AC19-7D1F401EB04B}" type="pres">
      <dgm:prSet presAssocID="{24B9B584-0DE1-41C5-8A24-267C8C7FA1FA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8827D266-1A3D-4B38-89A8-90E77B17D557}" type="pres">
      <dgm:prSet presAssocID="{F0DE15E0-CB56-422B-9BB0-563BA9349F8D}" presName="spacer" presStyleCnt="0"/>
      <dgm:spPr/>
    </dgm:pt>
    <dgm:pt modelId="{51CB3284-5800-40DF-8765-4065D63F8FD1}" type="pres">
      <dgm:prSet presAssocID="{ED0C3419-3278-40B6-BFA0-943DE4CA2CA3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B0102D46-3370-4AB8-9FEF-B76A45BDE44F}" type="pres">
      <dgm:prSet presAssocID="{EFF4F5D0-57EB-4D06-899D-6B2B2D95AF0F}" presName="spacer" presStyleCnt="0"/>
      <dgm:spPr/>
    </dgm:pt>
    <dgm:pt modelId="{A88623DC-0BB4-4CAD-8057-6FBAFC961034}" type="pres">
      <dgm:prSet presAssocID="{1D867808-5B3D-45B3-8D1B-29A0B848A2B3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BF66BB8A-B985-4529-A6C4-5E3690EFF32B}" type="pres">
      <dgm:prSet presAssocID="{F167054E-7A0E-4B6C-AFC0-736A30A100F2}" presName="spacer" presStyleCnt="0"/>
      <dgm:spPr/>
    </dgm:pt>
    <dgm:pt modelId="{A4878606-B38B-4FDF-8311-907FD065911D}" type="pres">
      <dgm:prSet presAssocID="{7C929CA4-4C5A-4509-A09A-EFB520076798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672907BB-F049-47AF-A79A-8DE0F56CD516}" type="pres">
      <dgm:prSet presAssocID="{398FE225-7DA7-4FC0-8CC1-247FE703144E}" presName="spacer" presStyleCnt="0"/>
      <dgm:spPr/>
    </dgm:pt>
    <dgm:pt modelId="{4D1092F3-C3D4-406A-A366-110571FDE548}" type="pres">
      <dgm:prSet presAssocID="{9B21B48C-F3B1-411C-B8E0-305C70B5B043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AA552800-D4B2-437A-8452-29DC2D47586C}" type="pres">
      <dgm:prSet presAssocID="{E4577E46-03E7-4C21-9259-225E64A76783}" presName="spacer" presStyleCnt="0"/>
      <dgm:spPr/>
    </dgm:pt>
    <dgm:pt modelId="{F5A98434-4FCE-4462-8C80-3545BD7AEDC4}" type="pres">
      <dgm:prSet presAssocID="{0F05C7E4-22B4-42EF-832F-93EF17FC51FF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A3FE8329-8DC0-45BE-9A40-EE0C735893A5}" type="presOf" srcId="{0F05C7E4-22B4-42EF-832F-93EF17FC51FF}" destId="{F5A98434-4FCE-4462-8C80-3545BD7AEDC4}" srcOrd="0" destOrd="0" presId="urn:microsoft.com/office/officeart/2005/8/layout/vList2"/>
    <dgm:cxn modelId="{3E397632-D74E-447E-8DF5-ACBE4E24D74B}" srcId="{1A856F27-B197-430C-8A6A-B7A70F3DA5CC}" destId="{9B21B48C-F3B1-411C-B8E0-305C70B5B043}" srcOrd="6" destOrd="0" parTransId="{7601A02C-407E-488D-B025-B9D9D3735263}" sibTransId="{E4577E46-03E7-4C21-9259-225E64A76783}"/>
    <dgm:cxn modelId="{93AB9543-99DE-45D0-930F-B8D6405463C4}" srcId="{1A856F27-B197-430C-8A6A-B7A70F3DA5CC}" destId="{0F05C7E4-22B4-42EF-832F-93EF17FC51FF}" srcOrd="7" destOrd="0" parTransId="{DE4DE250-7FD5-4773-BD19-B602A9449F17}" sibTransId="{CD05BD96-4F68-4C4E-B5B0-7AFEE85A7D4E}"/>
    <dgm:cxn modelId="{93C24447-64DE-4602-B13A-9C9E18696FA5}" type="presOf" srcId="{98149DFC-F3C7-4DFB-B52C-78E583DDB4C3}" destId="{150B506C-C1FE-4A78-B34B-96783A3C86C7}" srcOrd="0" destOrd="0" presId="urn:microsoft.com/office/officeart/2005/8/layout/vList2"/>
    <dgm:cxn modelId="{C0779647-841D-4F53-89A2-2BB31BBBE3E8}" srcId="{1A856F27-B197-430C-8A6A-B7A70F3DA5CC}" destId="{ED0C3419-3278-40B6-BFA0-943DE4CA2CA3}" srcOrd="3" destOrd="0" parTransId="{B1D7F6AE-4922-4299-85D5-ED32C30FE894}" sibTransId="{EFF4F5D0-57EB-4D06-899D-6B2B2D95AF0F}"/>
    <dgm:cxn modelId="{ECB64F75-2A57-482A-97DE-32515872D1D7}" type="presOf" srcId="{7C929CA4-4C5A-4509-A09A-EFB520076798}" destId="{A4878606-B38B-4FDF-8311-907FD065911D}" srcOrd="0" destOrd="0" presId="urn:microsoft.com/office/officeart/2005/8/layout/vList2"/>
    <dgm:cxn modelId="{A8EB7991-CE4C-4C72-A7FB-1F285BBD367B}" srcId="{1A856F27-B197-430C-8A6A-B7A70F3DA5CC}" destId="{98149DFC-F3C7-4DFB-B52C-78E583DDB4C3}" srcOrd="0" destOrd="0" parTransId="{843047FD-EE38-43CB-9142-C4DC58DA7D72}" sibTransId="{AE4CF516-0B1D-4EAC-823E-0C2930874F67}"/>
    <dgm:cxn modelId="{7133CA9E-CF41-49B7-8F41-6BA51AF96E05}" srcId="{1A856F27-B197-430C-8A6A-B7A70F3DA5CC}" destId="{6CB69359-E3DD-493D-B256-59F976DD1565}" srcOrd="1" destOrd="0" parTransId="{2F425680-4207-4CD5-9B99-091CB0910B4E}" sibTransId="{6F697F14-0998-464B-9A50-97394DFA4DD6}"/>
    <dgm:cxn modelId="{FD9C0DA3-CC03-4C52-8473-787554398431}" type="presOf" srcId="{ED0C3419-3278-40B6-BFA0-943DE4CA2CA3}" destId="{51CB3284-5800-40DF-8765-4065D63F8FD1}" srcOrd="0" destOrd="0" presId="urn:microsoft.com/office/officeart/2005/8/layout/vList2"/>
    <dgm:cxn modelId="{F05FC4A7-3D85-492D-AA01-25D74F0338C9}" type="presOf" srcId="{6CB69359-E3DD-493D-B256-59F976DD1565}" destId="{4B198604-F4C2-4F3D-8B3A-DCF90AD3B15A}" srcOrd="0" destOrd="0" presId="urn:microsoft.com/office/officeart/2005/8/layout/vList2"/>
    <dgm:cxn modelId="{867715C2-32F8-4840-A20F-429B69F41B7A}" srcId="{1A856F27-B197-430C-8A6A-B7A70F3DA5CC}" destId="{7C929CA4-4C5A-4509-A09A-EFB520076798}" srcOrd="5" destOrd="0" parTransId="{FC130D7A-321B-4CC4-9EB4-90C1C0473E28}" sibTransId="{398FE225-7DA7-4FC0-8CC1-247FE703144E}"/>
    <dgm:cxn modelId="{2C2440C8-8848-40E9-850F-BC7911B563DF}" srcId="{1A856F27-B197-430C-8A6A-B7A70F3DA5CC}" destId="{1D867808-5B3D-45B3-8D1B-29A0B848A2B3}" srcOrd="4" destOrd="0" parTransId="{6FD91604-0554-483F-BA95-F3950A8F16D8}" sibTransId="{F167054E-7A0E-4B6C-AFC0-736A30A100F2}"/>
    <dgm:cxn modelId="{D70C50D2-D78B-4C6E-9DCA-71B95F7E80CA}" type="presOf" srcId="{1D867808-5B3D-45B3-8D1B-29A0B848A2B3}" destId="{A88623DC-0BB4-4CAD-8057-6FBAFC961034}" srcOrd="0" destOrd="0" presId="urn:microsoft.com/office/officeart/2005/8/layout/vList2"/>
    <dgm:cxn modelId="{0B16FCD5-2C71-4DCE-9E23-826D39E2FFB7}" type="presOf" srcId="{24B9B584-0DE1-41C5-8A24-267C8C7FA1FA}" destId="{D574EB22-7F8B-4AFB-AC19-7D1F401EB04B}" srcOrd="0" destOrd="0" presId="urn:microsoft.com/office/officeart/2005/8/layout/vList2"/>
    <dgm:cxn modelId="{29F775D6-4240-4BCE-BC79-25C1F2768AE8}" type="presOf" srcId="{9B21B48C-F3B1-411C-B8E0-305C70B5B043}" destId="{4D1092F3-C3D4-406A-A366-110571FDE548}" srcOrd="0" destOrd="0" presId="urn:microsoft.com/office/officeart/2005/8/layout/vList2"/>
    <dgm:cxn modelId="{588405EE-BC8C-4BB1-8156-B4D144DF07D9}" srcId="{1A856F27-B197-430C-8A6A-B7A70F3DA5CC}" destId="{24B9B584-0DE1-41C5-8A24-267C8C7FA1FA}" srcOrd="2" destOrd="0" parTransId="{0DEB5663-45F4-42E8-B9A1-0921BFC334FC}" sibTransId="{F0DE15E0-CB56-422B-9BB0-563BA9349F8D}"/>
    <dgm:cxn modelId="{3A5017F5-D1B2-446D-8065-30FB07832451}" type="presOf" srcId="{1A856F27-B197-430C-8A6A-B7A70F3DA5CC}" destId="{553C7410-FDD5-4991-9423-35BC658844BA}" srcOrd="0" destOrd="0" presId="urn:microsoft.com/office/officeart/2005/8/layout/vList2"/>
    <dgm:cxn modelId="{E66B9F28-E7DB-4685-8127-CC2AAC369201}" type="presParOf" srcId="{553C7410-FDD5-4991-9423-35BC658844BA}" destId="{150B506C-C1FE-4A78-B34B-96783A3C86C7}" srcOrd="0" destOrd="0" presId="urn:microsoft.com/office/officeart/2005/8/layout/vList2"/>
    <dgm:cxn modelId="{15DC1387-8176-4F9E-80EF-2547BDCD5528}" type="presParOf" srcId="{553C7410-FDD5-4991-9423-35BC658844BA}" destId="{CF77CF58-BAEC-43A7-AADC-6D7F34B23872}" srcOrd="1" destOrd="0" presId="urn:microsoft.com/office/officeart/2005/8/layout/vList2"/>
    <dgm:cxn modelId="{90162393-EDD6-496C-98D0-EAA6135D47BE}" type="presParOf" srcId="{553C7410-FDD5-4991-9423-35BC658844BA}" destId="{4B198604-F4C2-4F3D-8B3A-DCF90AD3B15A}" srcOrd="2" destOrd="0" presId="urn:microsoft.com/office/officeart/2005/8/layout/vList2"/>
    <dgm:cxn modelId="{F0020D28-88C8-4FAD-8D26-3A5F02AD19EB}" type="presParOf" srcId="{553C7410-FDD5-4991-9423-35BC658844BA}" destId="{9E5D4514-BFA0-483C-B206-861A4F3FED71}" srcOrd="3" destOrd="0" presId="urn:microsoft.com/office/officeart/2005/8/layout/vList2"/>
    <dgm:cxn modelId="{0C85AE94-0BFA-46FB-9206-3D510C5FC053}" type="presParOf" srcId="{553C7410-FDD5-4991-9423-35BC658844BA}" destId="{D574EB22-7F8B-4AFB-AC19-7D1F401EB04B}" srcOrd="4" destOrd="0" presId="urn:microsoft.com/office/officeart/2005/8/layout/vList2"/>
    <dgm:cxn modelId="{1B1B09B4-FDE6-433D-B14B-548D47FA25C9}" type="presParOf" srcId="{553C7410-FDD5-4991-9423-35BC658844BA}" destId="{8827D266-1A3D-4B38-89A8-90E77B17D557}" srcOrd="5" destOrd="0" presId="urn:microsoft.com/office/officeart/2005/8/layout/vList2"/>
    <dgm:cxn modelId="{D390EEF0-6FAD-43B7-AE77-534B82A386E4}" type="presParOf" srcId="{553C7410-FDD5-4991-9423-35BC658844BA}" destId="{51CB3284-5800-40DF-8765-4065D63F8FD1}" srcOrd="6" destOrd="0" presId="urn:microsoft.com/office/officeart/2005/8/layout/vList2"/>
    <dgm:cxn modelId="{CEC8680D-1B42-4858-BCBC-EEEE392433AF}" type="presParOf" srcId="{553C7410-FDD5-4991-9423-35BC658844BA}" destId="{B0102D46-3370-4AB8-9FEF-B76A45BDE44F}" srcOrd="7" destOrd="0" presId="urn:microsoft.com/office/officeart/2005/8/layout/vList2"/>
    <dgm:cxn modelId="{3B558193-211D-4D75-A313-3CD62FDA72F2}" type="presParOf" srcId="{553C7410-FDD5-4991-9423-35BC658844BA}" destId="{A88623DC-0BB4-4CAD-8057-6FBAFC961034}" srcOrd="8" destOrd="0" presId="urn:microsoft.com/office/officeart/2005/8/layout/vList2"/>
    <dgm:cxn modelId="{6A57555E-7004-4E21-B186-CBA5100F2BB5}" type="presParOf" srcId="{553C7410-FDD5-4991-9423-35BC658844BA}" destId="{BF66BB8A-B985-4529-A6C4-5E3690EFF32B}" srcOrd="9" destOrd="0" presId="urn:microsoft.com/office/officeart/2005/8/layout/vList2"/>
    <dgm:cxn modelId="{09D0FB84-D3D9-4E65-8C26-309371A3BA45}" type="presParOf" srcId="{553C7410-FDD5-4991-9423-35BC658844BA}" destId="{A4878606-B38B-4FDF-8311-907FD065911D}" srcOrd="10" destOrd="0" presId="urn:microsoft.com/office/officeart/2005/8/layout/vList2"/>
    <dgm:cxn modelId="{A4459140-F984-4E7C-8620-53EBAFC399BE}" type="presParOf" srcId="{553C7410-FDD5-4991-9423-35BC658844BA}" destId="{672907BB-F049-47AF-A79A-8DE0F56CD516}" srcOrd="11" destOrd="0" presId="urn:microsoft.com/office/officeart/2005/8/layout/vList2"/>
    <dgm:cxn modelId="{32EF3B1E-ADF1-4A08-97F7-CC2A4375F89F}" type="presParOf" srcId="{553C7410-FDD5-4991-9423-35BC658844BA}" destId="{4D1092F3-C3D4-406A-A366-110571FDE548}" srcOrd="12" destOrd="0" presId="urn:microsoft.com/office/officeart/2005/8/layout/vList2"/>
    <dgm:cxn modelId="{DBDDCE14-0A94-4CB1-8135-88436F3B8D0E}" type="presParOf" srcId="{553C7410-FDD5-4991-9423-35BC658844BA}" destId="{AA552800-D4B2-437A-8452-29DC2D47586C}" srcOrd="13" destOrd="0" presId="urn:microsoft.com/office/officeart/2005/8/layout/vList2"/>
    <dgm:cxn modelId="{ECB58ABB-D7EF-451C-B09C-8F29789AAFC9}" type="presParOf" srcId="{553C7410-FDD5-4991-9423-35BC658844BA}" destId="{F5A98434-4FCE-4462-8C80-3545BD7AEDC4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EA09ED2-C30C-42D9-ACAD-D269698ED1FE}" type="doc">
      <dgm:prSet loTypeId="urn:microsoft.com/office/officeart/2008/layout/HalfCircleOrganizationChart" loCatId="hierarchy" qsTypeId="urn:microsoft.com/office/officeart/2005/8/quickstyle/3d4" qsCatId="3D" csTypeId="urn:microsoft.com/office/officeart/2005/8/colors/accent1_5" csCatId="accent1" phldr="1"/>
      <dgm:spPr/>
      <dgm:t>
        <a:bodyPr/>
        <a:lstStyle/>
        <a:p>
          <a:endParaRPr lang="uk-UA"/>
        </a:p>
      </dgm:t>
    </dgm:pt>
    <dgm:pt modelId="{27470E2D-5214-4EE2-9EAE-AC54E1093AE7}">
      <dgm:prSet phldrT="[Текст]" custT="1"/>
      <dgm:spPr/>
      <dgm:t>
        <a:bodyPr/>
        <a:lstStyle/>
        <a:p>
          <a:r>
            <a:rPr lang="uk-UA" sz="2400" b="1" dirty="0">
              <a:solidFill>
                <a:srgbClr val="FF9933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За розміром</a:t>
          </a:r>
        </a:p>
      </dgm:t>
    </dgm:pt>
    <dgm:pt modelId="{E7AFEA41-56C1-4514-A02B-85AADEE76F7D}" type="parTrans" cxnId="{6B6500E5-E905-4380-99F6-055E583A6DFF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29A13F7A-9BB5-41EF-B354-4B73D683BF8F}" type="sibTrans" cxnId="{6B6500E5-E905-4380-99F6-055E583A6DFF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3BF9C572-7E15-4DEE-82CC-05D312598230}">
      <dgm:prSet phldrT="[Текст]" custT="1"/>
      <dgm:spPr/>
      <dgm:t>
        <a:bodyPr/>
        <a:lstStyle/>
        <a:p>
          <a:r>
            <a:rPr lang="uk-UA" sz="2400" b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Настільні</a:t>
          </a:r>
        </a:p>
      </dgm:t>
    </dgm:pt>
    <dgm:pt modelId="{5247A170-99D1-4EE6-90B3-9A401F08824C}" type="parTrans" cxnId="{D4E7265A-B33D-4544-9395-BC57B70F6ABD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0495B939-5F51-430B-94A8-C9495AD3330B}" type="sibTrans" cxnId="{D4E7265A-B33D-4544-9395-BC57B70F6ABD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596BD71E-200F-4B79-8E20-3B3B970724C3}">
      <dgm:prSet phldrT="[Текст]" custT="1"/>
      <dgm:spPr/>
      <dgm:t>
        <a:bodyPr/>
        <a:lstStyle/>
        <a:p>
          <a:r>
            <a:rPr lang="uk-UA" sz="2400" b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Портативні</a:t>
          </a:r>
        </a:p>
      </dgm:t>
    </dgm:pt>
    <dgm:pt modelId="{6F8A6918-109E-489D-A7DF-548429A85D49}" type="parTrans" cxnId="{9C52812B-B025-489D-B54D-ED66A710CC74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E9FAF8D-2D6E-4C2F-96ED-73AEFE5FBE4D}" type="sibTrans" cxnId="{9C52812B-B025-489D-B54D-ED66A710CC74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6B954B1E-0500-4D27-A572-94B907CF8F5F}">
      <dgm:prSet phldrT="[Текст]" custT="1"/>
      <dgm:spPr/>
      <dgm:t>
        <a:bodyPr/>
        <a:lstStyle/>
        <a:p>
          <a:r>
            <a:rPr lang="uk-UA" sz="2400" b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Кишенькові</a:t>
          </a:r>
        </a:p>
      </dgm:t>
    </dgm:pt>
    <dgm:pt modelId="{F0395563-259D-4F3A-B5A7-5B7968C861C1}" type="parTrans" cxnId="{0DAB39B2-4319-4B59-B849-F16304944CC6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9C6C287-B86A-4F43-AFE5-3995DEAFBC39}" type="sibTrans" cxnId="{0DAB39B2-4319-4B59-B849-F16304944CC6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0D4DD4FF-D727-4857-9FDB-15CFA1E49712}">
      <dgm:prSet custT="1"/>
      <dgm:spPr/>
      <dgm:t>
        <a:bodyPr/>
        <a:lstStyle/>
        <a:p>
          <a:r>
            <a:rPr lang="uk-UA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Десктоп</a:t>
          </a:r>
        </a:p>
      </dgm:t>
    </dgm:pt>
    <dgm:pt modelId="{A010B340-5F8C-461D-8756-0BDC8088999D}" type="parTrans" cxnId="{4EAE976F-169D-4C52-B626-99B998318F71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ACFA00E0-F2DF-4D11-A5A3-AC15296865B3}" type="sibTrans" cxnId="{4EAE976F-169D-4C52-B626-99B998318F71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8BA15FFE-3926-483E-9FF7-E0341AD13778}">
      <dgm:prSet custT="1"/>
      <dgm:spPr/>
      <dgm:t>
        <a:bodyPr/>
        <a:lstStyle/>
        <a:p>
          <a:r>
            <a:rPr lang="uk-UA" sz="2000" dirty="0" err="1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Неттоп</a:t>
          </a:r>
          <a:endParaRPr lang="uk-UA" sz="2000" dirty="0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75EA7FE-B3A2-46A8-B761-6A6C771D2AB8}" type="parTrans" cxnId="{C7B3F1FB-3E94-4105-899C-AB044F8E53D0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2C5E3434-F907-4FF0-BFD2-98312C854379}" type="sibTrans" cxnId="{C7B3F1FB-3E94-4105-899C-AB044F8E53D0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4EF1CAE6-C18D-4628-A711-06A483571A33}">
      <dgm:prSet custT="1"/>
      <dgm:spPr/>
      <dgm:t>
        <a:bodyPr/>
        <a:lstStyle/>
        <a:p>
          <a:r>
            <a:rPr lang="uk-UA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Моноблок</a:t>
          </a:r>
        </a:p>
      </dgm:t>
    </dgm:pt>
    <dgm:pt modelId="{3CFD19C9-D6D5-4E8D-B518-A4BF2899B92A}" type="parTrans" cxnId="{B2893ACB-D3AB-40A6-BD90-00CF635D9DFE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71DDE8B-A032-41E7-8C86-0318A5E0B79D}" type="sibTrans" cxnId="{B2893ACB-D3AB-40A6-BD90-00CF635D9DFE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60B4BE05-D6DC-455B-B9F3-EB1992D39F45}">
      <dgm:prSet custT="1"/>
      <dgm:spPr/>
      <dgm:t>
        <a:bodyPr/>
        <a:lstStyle/>
        <a:p>
          <a:r>
            <a:rPr lang="uk-UA" sz="2000" dirty="0" err="1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Ноутбк</a:t>
          </a:r>
          <a:endParaRPr lang="uk-UA" sz="2000" dirty="0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92D7A4B-05E2-4B34-BCAA-0C15957FE630}" type="parTrans" cxnId="{FE23D1CD-1DD0-4ACF-9B73-524086F21676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214B4E59-CDBF-47C5-894F-0F839D5A9CDD}" type="sibTrans" cxnId="{FE23D1CD-1DD0-4ACF-9B73-524086F21676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3E7E9F72-77D3-4242-8662-4DEE351C2043}">
      <dgm:prSet custT="1"/>
      <dgm:spPr/>
      <dgm:t>
        <a:bodyPr/>
        <a:lstStyle/>
        <a:p>
          <a:r>
            <a:rPr lang="uk-UA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Нетбук</a:t>
          </a:r>
        </a:p>
      </dgm:t>
    </dgm:pt>
    <dgm:pt modelId="{7CC0F26D-A6AF-4E6A-B877-3ED74BC1B570}" type="parTrans" cxnId="{B6481776-B3C5-46F5-9F01-A56AC6FFB871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13A7CD0E-9ADF-4738-8E9F-4A2B504A5459}" type="sibTrans" cxnId="{B6481776-B3C5-46F5-9F01-A56AC6FFB871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AAC9A4D-98AB-4CDC-9296-E06BEFB3883A}">
      <dgm:prSet custT="1"/>
      <dgm:spPr/>
      <dgm:t>
        <a:bodyPr/>
        <a:lstStyle/>
        <a:p>
          <a:r>
            <a:rPr lang="uk-UA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Планшет</a:t>
          </a:r>
        </a:p>
      </dgm:t>
    </dgm:pt>
    <dgm:pt modelId="{6084A533-E39B-43D4-BCAA-368DD9C384B6}" type="parTrans" cxnId="{3D991C31-2B8C-4A26-ADDC-6415C0342DEA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A41F468B-0150-426D-86F1-762FF93FD0A1}" type="sibTrans" cxnId="{3D991C31-2B8C-4A26-ADDC-6415C0342DEA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E6FF4452-BA1F-4398-AAF7-780F89BF9D25}">
      <dgm:prSet custT="1"/>
      <dgm:spPr/>
      <dgm:t>
        <a:bodyPr/>
        <a:lstStyle/>
        <a:p>
          <a:r>
            <a:rPr lang="uk-UA" sz="2000" dirty="0" err="1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Комнікатор</a:t>
          </a:r>
          <a:endParaRPr lang="uk-UA" sz="2000" dirty="0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2FA86A72-B25F-4A29-8978-3C92C967DC19}" type="parTrans" cxnId="{446E4FDA-B8EE-4FCA-A13A-749000CCD3D0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AA8170B-74C7-485F-BBF4-59C58D960743}" type="sibTrans" cxnId="{446E4FDA-B8EE-4FCA-A13A-749000CCD3D0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3D75465-7ADA-4A30-8A77-B63073845C68}">
      <dgm:prSet custT="1"/>
      <dgm:spPr/>
      <dgm:t>
        <a:bodyPr/>
        <a:lstStyle/>
        <a:p>
          <a:r>
            <a:rPr lang="uk-UA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Кишеньковий</a:t>
          </a:r>
        </a:p>
      </dgm:t>
    </dgm:pt>
    <dgm:pt modelId="{3BA3F19D-B10D-4E4D-9764-C09CFA8A402D}" type="parTrans" cxnId="{A6A24195-7086-47DB-8429-34C8CDFEE98A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6BCB6F99-9A5F-4A56-8F1A-7F9CB80225D2}" type="sibTrans" cxnId="{A6A24195-7086-47DB-8429-34C8CDFEE98A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4933B87-F2EE-4BAD-87FB-33A811B0C692}">
      <dgm:prSet custT="1"/>
      <dgm:spPr/>
      <dgm:t>
        <a:bodyPr/>
        <a:lstStyle/>
        <a:p>
          <a:r>
            <a:rPr lang="uk-UA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Смартфон</a:t>
          </a:r>
        </a:p>
      </dgm:t>
    </dgm:pt>
    <dgm:pt modelId="{54F10329-573B-40F5-B850-0226FF174837}" type="parTrans" cxnId="{7F48D088-137A-45DF-9B23-C09669B9A8FA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505A12B1-2F7A-4744-8BA9-3F65D06613C7}" type="sibTrans" cxnId="{7F48D088-137A-45DF-9B23-C09669B9A8FA}">
      <dgm:prSet/>
      <dgm:spPr/>
      <dgm:t>
        <a:bodyPr/>
        <a:lstStyle/>
        <a:p>
          <a:endParaRPr lang="uk-UA" sz="20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9A8FFE3B-A53C-476C-BB7D-383F8084CE17}" type="pres">
      <dgm:prSet presAssocID="{1EA09ED2-C30C-42D9-ACAD-D269698ED1FE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BF24714D-D134-4F3B-A729-AD746BBA412B}" type="pres">
      <dgm:prSet presAssocID="{27470E2D-5214-4EE2-9EAE-AC54E1093AE7}" presName="hierRoot1" presStyleCnt="0">
        <dgm:presLayoutVars>
          <dgm:hierBranch val="init"/>
        </dgm:presLayoutVars>
      </dgm:prSet>
      <dgm:spPr/>
    </dgm:pt>
    <dgm:pt modelId="{C34562F1-8041-4574-A66A-391A1863CCAE}" type="pres">
      <dgm:prSet presAssocID="{27470E2D-5214-4EE2-9EAE-AC54E1093AE7}" presName="rootComposite1" presStyleCnt="0"/>
      <dgm:spPr/>
    </dgm:pt>
    <dgm:pt modelId="{208C714C-8AE2-4699-AAE5-02A8BA67BC50}" type="pres">
      <dgm:prSet presAssocID="{27470E2D-5214-4EE2-9EAE-AC54E1093AE7}" presName="rootText1" presStyleLbl="alignAcc1" presStyleIdx="0" presStyleCnt="0" custScaleX="237559">
        <dgm:presLayoutVars>
          <dgm:chPref val="3"/>
        </dgm:presLayoutVars>
      </dgm:prSet>
      <dgm:spPr/>
    </dgm:pt>
    <dgm:pt modelId="{D9F0CB7F-44F7-40C9-9B11-814352A1DA53}" type="pres">
      <dgm:prSet presAssocID="{27470E2D-5214-4EE2-9EAE-AC54E1093AE7}" presName="topArc1" presStyleLbl="parChTrans1D1" presStyleIdx="0" presStyleCnt="26"/>
      <dgm:spPr/>
    </dgm:pt>
    <dgm:pt modelId="{B1EDE3DD-2A18-4C9E-B050-720839C51C7E}" type="pres">
      <dgm:prSet presAssocID="{27470E2D-5214-4EE2-9EAE-AC54E1093AE7}" presName="bottomArc1" presStyleLbl="parChTrans1D1" presStyleIdx="1" presStyleCnt="26"/>
      <dgm:spPr/>
    </dgm:pt>
    <dgm:pt modelId="{FC78609B-3BC9-4817-872A-9F3D5C88BAC4}" type="pres">
      <dgm:prSet presAssocID="{27470E2D-5214-4EE2-9EAE-AC54E1093AE7}" presName="topConnNode1" presStyleLbl="node1" presStyleIdx="0" presStyleCnt="0"/>
      <dgm:spPr/>
    </dgm:pt>
    <dgm:pt modelId="{16A4A2B9-D7BE-4404-A346-E2C1CC7DA8E9}" type="pres">
      <dgm:prSet presAssocID="{27470E2D-5214-4EE2-9EAE-AC54E1093AE7}" presName="hierChild2" presStyleCnt="0"/>
      <dgm:spPr/>
    </dgm:pt>
    <dgm:pt modelId="{038B66A5-1849-4A15-A91F-F3A39A61CCF0}" type="pres">
      <dgm:prSet presAssocID="{5247A170-99D1-4EE6-90B3-9A401F08824C}" presName="Name28" presStyleLbl="parChTrans1D2" presStyleIdx="0" presStyleCnt="3"/>
      <dgm:spPr/>
    </dgm:pt>
    <dgm:pt modelId="{6902E0A8-F805-4AE9-98B3-F3759598650F}" type="pres">
      <dgm:prSet presAssocID="{3BF9C572-7E15-4DEE-82CC-05D312598230}" presName="hierRoot2" presStyleCnt="0">
        <dgm:presLayoutVars>
          <dgm:hierBranch val="init"/>
        </dgm:presLayoutVars>
      </dgm:prSet>
      <dgm:spPr/>
    </dgm:pt>
    <dgm:pt modelId="{AAAFD9FA-09CD-46FF-9C23-61B74A54CD29}" type="pres">
      <dgm:prSet presAssocID="{3BF9C572-7E15-4DEE-82CC-05D312598230}" presName="rootComposite2" presStyleCnt="0"/>
      <dgm:spPr/>
    </dgm:pt>
    <dgm:pt modelId="{9C73094A-5B5B-44B0-A4CF-59B690294C2A}" type="pres">
      <dgm:prSet presAssocID="{3BF9C572-7E15-4DEE-82CC-05D312598230}" presName="rootText2" presStyleLbl="alignAcc1" presStyleIdx="0" presStyleCnt="0" custScaleX="207864">
        <dgm:presLayoutVars>
          <dgm:chPref val="3"/>
        </dgm:presLayoutVars>
      </dgm:prSet>
      <dgm:spPr/>
    </dgm:pt>
    <dgm:pt modelId="{9A7FBAB9-6F2A-465E-B63B-5446ABA55D5C}" type="pres">
      <dgm:prSet presAssocID="{3BF9C572-7E15-4DEE-82CC-05D312598230}" presName="topArc2" presStyleLbl="parChTrans1D1" presStyleIdx="2" presStyleCnt="26"/>
      <dgm:spPr/>
    </dgm:pt>
    <dgm:pt modelId="{E94A20E2-7ABE-42ED-B930-8C4E30A5DA1A}" type="pres">
      <dgm:prSet presAssocID="{3BF9C572-7E15-4DEE-82CC-05D312598230}" presName="bottomArc2" presStyleLbl="parChTrans1D1" presStyleIdx="3" presStyleCnt="26"/>
      <dgm:spPr/>
    </dgm:pt>
    <dgm:pt modelId="{5E9E98E9-964F-4DA5-8FA7-EEF97B1597C3}" type="pres">
      <dgm:prSet presAssocID="{3BF9C572-7E15-4DEE-82CC-05D312598230}" presName="topConnNode2" presStyleLbl="node2" presStyleIdx="0" presStyleCnt="0"/>
      <dgm:spPr/>
    </dgm:pt>
    <dgm:pt modelId="{7D25F95E-CFD7-4FD3-A9F2-E2D9A4F9E956}" type="pres">
      <dgm:prSet presAssocID="{3BF9C572-7E15-4DEE-82CC-05D312598230}" presName="hierChild4" presStyleCnt="0"/>
      <dgm:spPr/>
    </dgm:pt>
    <dgm:pt modelId="{1E7F7D4E-9773-4971-BA73-704AB901C331}" type="pres">
      <dgm:prSet presAssocID="{A010B340-5F8C-461D-8756-0BDC8088999D}" presName="Name28" presStyleLbl="parChTrans1D3" presStyleIdx="0" presStyleCnt="9"/>
      <dgm:spPr/>
    </dgm:pt>
    <dgm:pt modelId="{5BD19B61-1EDB-4F49-8D43-F2F7BBF14E8C}" type="pres">
      <dgm:prSet presAssocID="{0D4DD4FF-D727-4857-9FDB-15CFA1E49712}" presName="hierRoot2" presStyleCnt="0">
        <dgm:presLayoutVars>
          <dgm:hierBranch val="init"/>
        </dgm:presLayoutVars>
      </dgm:prSet>
      <dgm:spPr/>
    </dgm:pt>
    <dgm:pt modelId="{1360DC29-3CAD-4589-BB19-39A62AFFC401}" type="pres">
      <dgm:prSet presAssocID="{0D4DD4FF-D727-4857-9FDB-15CFA1E49712}" presName="rootComposite2" presStyleCnt="0"/>
      <dgm:spPr/>
    </dgm:pt>
    <dgm:pt modelId="{ABE1A5AF-F3FA-46B3-AE6A-B5902DE4090C}" type="pres">
      <dgm:prSet presAssocID="{0D4DD4FF-D727-4857-9FDB-15CFA1E49712}" presName="rootText2" presStyleLbl="alignAcc1" presStyleIdx="0" presStyleCnt="0" custScaleX="189852">
        <dgm:presLayoutVars>
          <dgm:chPref val="3"/>
        </dgm:presLayoutVars>
      </dgm:prSet>
      <dgm:spPr/>
    </dgm:pt>
    <dgm:pt modelId="{77209520-3A4F-474A-B49C-4F4740181171}" type="pres">
      <dgm:prSet presAssocID="{0D4DD4FF-D727-4857-9FDB-15CFA1E49712}" presName="topArc2" presStyleLbl="parChTrans1D1" presStyleIdx="4" presStyleCnt="26"/>
      <dgm:spPr/>
    </dgm:pt>
    <dgm:pt modelId="{46641137-C026-4286-9F1C-67A2ED219CF9}" type="pres">
      <dgm:prSet presAssocID="{0D4DD4FF-D727-4857-9FDB-15CFA1E49712}" presName="bottomArc2" presStyleLbl="parChTrans1D1" presStyleIdx="5" presStyleCnt="26"/>
      <dgm:spPr/>
    </dgm:pt>
    <dgm:pt modelId="{2A981434-C317-481C-8885-9B1AA0EFC8CF}" type="pres">
      <dgm:prSet presAssocID="{0D4DD4FF-D727-4857-9FDB-15CFA1E49712}" presName="topConnNode2" presStyleLbl="node3" presStyleIdx="0" presStyleCnt="0"/>
      <dgm:spPr/>
    </dgm:pt>
    <dgm:pt modelId="{DEA76E98-A718-41BD-990C-78DE632855F3}" type="pres">
      <dgm:prSet presAssocID="{0D4DD4FF-D727-4857-9FDB-15CFA1E49712}" presName="hierChild4" presStyleCnt="0"/>
      <dgm:spPr/>
    </dgm:pt>
    <dgm:pt modelId="{28D568F2-E517-4983-8644-54B4BBD48F8B}" type="pres">
      <dgm:prSet presAssocID="{0D4DD4FF-D727-4857-9FDB-15CFA1E49712}" presName="hierChild5" presStyleCnt="0"/>
      <dgm:spPr/>
    </dgm:pt>
    <dgm:pt modelId="{1BBBCFBA-E53F-41B2-9C47-9F8D5A097348}" type="pres">
      <dgm:prSet presAssocID="{775EA7FE-B3A2-46A8-B761-6A6C771D2AB8}" presName="Name28" presStyleLbl="parChTrans1D3" presStyleIdx="1" presStyleCnt="9"/>
      <dgm:spPr/>
    </dgm:pt>
    <dgm:pt modelId="{ABD1C120-1F16-4449-A2A4-D1733B4ADA62}" type="pres">
      <dgm:prSet presAssocID="{8BA15FFE-3926-483E-9FF7-E0341AD13778}" presName="hierRoot2" presStyleCnt="0">
        <dgm:presLayoutVars>
          <dgm:hierBranch val="init"/>
        </dgm:presLayoutVars>
      </dgm:prSet>
      <dgm:spPr/>
    </dgm:pt>
    <dgm:pt modelId="{781A6B70-8B8E-4F50-81BF-1006069D5C60}" type="pres">
      <dgm:prSet presAssocID="{8BA15FFE-3926-483E-9FF7-E0341AD13778}" presName="rootComposite2" presStyleCnt="0"/>
      <dgm:spPr/>
    </dgm:pt>
    <dgm:pt modelId="{873EDFCB-6296-4343-814E-DE2FE860159A}" type="pres">
      <dgm:prSet presAssocID="{8BA15FFE-3926-483E-9FF7-E0341AD13778}" presName="rootText2" presStyleLbl="alignAcc1" presStyleIdx="0" presStyleCnt="0" custScaleX="189852">
        <dgm:presLayoutVars>
          <dgm:chPref val="3"/>
        </dgm:presLayoutVars>
      </dgm:prSet>
      <dgm:spPr/>
    </dgm:pt>
    <dgm:pt modelId="{2E6B5F9F-30C7-4C38-8AB7-B89AF5259BBB}" type="pres">
      <dgm:prSet presAssocID="{8BA15FFE-3926-483E-9FF7-E0341AD13778}" presName="topArc2" presStyleLbl="parChTrans1D1" presStyleIdx="6" presStyleCnt="26"/>
      <dgm:spPr/>
    </dgm:pt>
    <dgm:pt modelId="{9803F27E-CB3B-45C8-B186-BD17E01BAADA}" type="pres">
      <dgm:prSet presAssocID="{8BA15FFE-3926-483E-9FF7-E0341AD13778}" presName="bottomArc2" presStyleLbl="parChTrans1D1" presStyleIdx="7" presStyleCnt="26"/>
      <dgm:spPr/>
    </dgm:pt>
    <dgm:pt modelId="{032E7294-F984-45C6-9C22-AADC744C170F}" type="pres">
      <dgm:prSet presAssocID="{8BA15FFE-3926-483E-9FF7-E0341AD13778}" presName="topConnNode2" presStyleLbl="node3" presStyleIdx="0" presStyleCnt="0"/>
      <dgm:spPr/>
    </dgm:pt>
    <dgm:pt modelId="{3EA0A5C3-FEBE-4CA9-9453-A64164D4D45A}" type="pres">
      <dgm:prSet presAssocID="{8BA15FFE-3926-483E-9FF7-E0341AD13778}" presName="hierChild4" presStyleCnt="0"/>
      <dgm:spPr/>
    </dgm:pt>
    <dgm:pt modelId="{90AC1305-103B-4004-86A2-B9C3D49025CE}" type="pres">
      <dgm:prSet presAssocID="{8BA15FFE-3926-483E-9FF7-E0341AD13778}" presName="hierChild5" presStyleCnt="0"/>
      <dgm:spPr/>
    </dgm:pt>
    <dgm:pt modelId="{954D8FA4-D42C-4693-97AF-3EE62FC4561E}" type="pres">
      <dgm:prSet presAssocID="{3CFD19C9-D6D5-4E8D-B518-A4BF2899B92A}" presName="Name28" presStyleLbl="parChTrans1D3" presStyleIdx="2" presStyleCnt="9"/>
      <dgm:spPr/>
    </dgm:pt>
    <dgm:pt modelId="{FC62AFFD-5C34-46F7-9E26-C12D3163E8B8}" type="pres">
      <dgm:prSet presAssocID="{4EF1CAE6-C18D-4628-A711-06A483571A33}" presName="hierRoot2" presStyleCnt="0">
        <dgm:presLayoutVars>
          <dgm:hierBranch val="init"/>
        </dgm:presLayoutVars>
      </dgm:prSet>
      <dgm:spPr/>
    </dgm:pt>
    <dgm:pt modelId="{3B0A8AB0-8E5C-4BCB-8AC1-09C8977D5C01}" type="pres">
      <dgm:prSet presAssocID="{4EF1CAE6-C18D-4628-A711-06A483571A33}" presName="rootComposite2" presStyleCnt="0"/>
      <dgm:spPr/>
    </dgm:pt>
    <dgm:pt modelId="{206F2676-80A7-461F-B6E0-C58DC63993EB}" type="pres">
      <dgm:prSet presAssocID="{4EF1CAE6-C18D-4628-A711-06A483571A33}" presName="rootText2" presStyleLbl="alignAcc1" presStyleIdx="0" presStyleCnt="0" custScaleX="189852">
        <dgm:presLayoutVars>
          <dgm:chPref val="3"/>
        </dgm:presLayoutVars>
      </dgm:prSet>
      <dgm:spPr/>
    </dgm:pt>
    <dgm:pt modelId="{B5BCE24A-1E8B-4909-94BA-40D79508EE39}" type="pres">
      <dgm:prSet presAssocID="{4EF1CAE6-C18D-4628-A711-06A483571A33}" presName="topArc2" presStyleLbl="parChTrans1D1" presStyleIdx="8" presStyleCnt="26"/>
      <dgm:spPr/>
    </dgm:pt>
    <dgm:pt modelId="{0BDA2519-99E7-45B2-98EE-AFEFFB341A4F}" type="pres">
      <dgm:prSet presAssocID="{4EF1CAE6-C18D-4628-A711-06A483571A33}" presName="bottomArc2" presStyleLbl="parChTrans1D1" presStyleIdx="9" presStyleCnt="26"/>
      <dgm:spPr/>
    </dgm:pt>
    <dgm:pt modelId="{DFD3E0AE-6898-48BA-BFD4-9796DD69D7B0}" type="pres">
      <dgm:prSet presAssocID="{4EF1CAE6-C18D-4628-A711-06A483571A33}" presName="topConnNode2" presStyleLbl="node3" presStyleIdx="0" presStyleCnt="0"/>
      <dgm:spPr/>
    </dgm:pt>
    <dgm:pt modelId="{7B512AA4-182A-45E8-B821-7F06031E1457}" type="pres">
      <dgm:prSet presAssocID="{4EF1CAE6-C18D-4628-A711-06A483571A33}" presName="hierChild4" presStyleCnt="0"/>
      <dgm:spPr/>
    </dgm:pt>
    <dgm:pt modelId="{3A8968D7-C1D3-4533-9B17-B7980A09FC8D}" type="pres">
      <dgm:prSet presAssocID="{4EF1CAE6-C18D-4628-A711-06A483571A33}" presName="hierChild5" presStyleCnt="0"/>
      <dgm:spPr/>
    </dgm:pt>
    <dgm:pt modelId="{44CFF87C-42E8-451C-86BE-2A86693C88C8}" type="pres">
      <dgm:prSet presAssocID="{3BF9C572-7E15-4DEE-82CC-05D312598230}" presName="hierChild5" presStyleCnt="0"/>
      <dgm:spPr/>
    </dgm:pt>
    <dgm:pt modelId="{F64E1957-AB05-4485-AD76-6F4E0C36B967}" type="pres">
      <dgm:prSet presAssocID="{6F8A6918-109E-489D-A7DF-548429A85D49}" presName="Name28" presStyleLbl="parChTrans1D2" presStyleIdx="1" presStyleCnt="3"/>
      <dgm:spPr/>
    </dgm:pt>
    <dgm:pt modelId="{47D316CE-D770-44C2-A39E-83BCCDED3F81}" type="pres">
      <dgm:prSet presAssocID="{596BD71E-200F-4B79-8E20-3B3B970724C3}" presName="hierRoot2" presStyleCnt="0">
        <dgm:presLayoutVars>
          <dgm:hierBranch val="init"/>
        </dgm:presLayoutVars>
      </dgm:prSet>
      <dgm:spPr/>
    </dgm:pt>
    <dgm:pt modelId="{28A44147-D060-417C-A4F4-C1B768B1D063}" type="pres">
      <dgm:prSet presAssocID="{596BD71E-200F-4B79-8E20-3B3B970724C3}" presName="rootComposite2" presStyleCnt="0"/>
      <dgm:spPr/>
    </dgm:pt>
    <dgm:pt modelId="{C0F886F9-E3E7-414F-9AAE-69757B6C95AD}" type="pres">
      <dgm:prSet presAssocID="{596BD71E-200F-4B79-8E20-3B3B970724C3}" presName="rootText2" presStyleLbl="alignAcc1" presStyleIdx="0" presStyleCnt="0" custScaleX="211663">
        <dgm:presLayoutVars>
          <dgm:chPref val="3"/>
        </dgm:presLayoutVars>
      </dgm:prSet>
      <dgm:spPr/>
    </dgm:pt>
    <dgm:pt modelId="{65247008-E785-4207-BDC6-1769400CB6CB}" type="pres">
      <dgm:prSet presAssocID="{596BD71E-200F-4B79-8E20-3B3B970724C3}" presName="topArc2" presStyleLbl="parChTrans1D1" presStyleIdx="10" presStyleCnt="26"/>
      <dgm:spPr/>
    </dgm:pt>
    <dgm:pt modelId="{D44DB8A7-FD19-45CF-AF94-36BED52C5815}" type="pres">
      <dgm:prSet presAssocID="{596BD71E-200F-4B79-8E20-3B3B970724C3}" presName="bottomArc2" presStyleLbl="parChTrans1D1" presStyleIdx="11" presStyleCnt="26"/>
      <dgm:spPr/>
    </dgm:pt>
    <dgm:pt modelId="{EA7B3C33-D74F-495C-89EF-261591DC09E9}" type="pres">
      <dgm:prSet presAssocID="{596BD71E-200F-4B79-8E20-3B3B970724C3}" presName="topConnNode2" presStyleLbl="node2" presStyleIdx="0" presStyleCnt="0"/>
      <dgm:spPr/>
    </dgm:pt>
    <dgm:pt modelId="{7C82B16A-0ECE-4F85-B02C-B36FB9B2755C}" type="pres">
      <dgm:prSet presAssocID="{596BD71E-200F-4B79-8E20-3B3B970724C3}" presName="hierChild4" presStyleCnt="0"/>
      <dgm:spPr/>
    </dgm:pt>
    <dgm:pt modelId="{67282632-3C59-4F87-83C1-F6D5C344ABA0}" type="pres">
      <dgm:prSet presAssocID="{D92D7A4B-05E2-4B34-BCAA-0C15957FE630}" presName="Name28" presStyleLbl="parChTrans1D3" presStyleIdx="3" presStyleCnt="9"/>
      <dgm:spPr/>
    </dgm:pt>
    <dgm:pt modelId="{08E3A728-9177-496F-AC8D-27F7C8EEC18C}" type="pres">
      <dgm:prSet presAssocID="{60B4BE05-D6DC-455B-B9F3-EB1992D39F45}" presName="hierRoot2" presStyleCnt="0">
        <dgm:presLayoutVars>
          <dgm:hierBranch val="init"/>
        </dgm:presLayoutVars>
      </dgm:prSet>
      <dgm:spPr/>
    </dgm:pt>
    <dgm:pt modelId="{DD6007DF-ABC9-4A73-AB83-DB48BE8B05B1}" type="pres">
      <dgm:prSet presAssocID="{60B4BE05-D6DC-455B-B9F3-EB1992D39F45}" presName="rootComposite2" presStyleCnt="0"/>
      <dgm:spPr/>
    </dgm:pt>
    <dgm:pt modelId="{9941AD32-5791-42CB-A0E2-A3B9D58E4D86}" type="pres">
      <dgm:prSet presAssocID="{60B4BE05-D6DC-455B-B9F3-EB1992D39F45}" presName="rootText2" presStyleLbl="alignAcc1" presStyleIdx="0" presStyleCnt="0" custScaleX="189852">
        <dgm:presLayoutVars>
          <dgm:chPref val="3"/>
        </dgm:presLayoutVars>
      </dgm:prSet>
      <dgm:spPr/>
    </dgm:pt>
    <dgm:pt modelId="{C9532023-4BF7-43B4-8390-89D089837BC6}" type="pres">
      <dgm:prSet presAssocID="{60B4BE05-D6DC-455B-B9F3-EB1992D39F45}" presName="topArc2" presStyleLbl="parChTrans1D1" presStyleIdx="12" presStyleCnt="26"/>
      <dgm:spPr/>
    </dgm:pt>
    <dgm:pt modelId="{50CF42D3-E999-4E1B-879C-47C8DFA21804}" type="pres">
      <dgm:prSet presAssocID="{60B4BE05-D6DC-455B-B9F3-EB1992D39F45}" presName="bottomArc2" presStyleLbl="parChTrans1D1" presStyleIdx="13" presStyleCnt="26"/>
      <dgm:spPr/>
    </dgm:pt>
    <dgm:pt modelId="{1C7AEBE5-E068-403A-A8F3-8D7459455286}" type="pres">
      <dgm:prSet presAssocID="{60B4BE05-D6DC-455B-B9F3-EB1992D39F45}" presName="topConnNode2" presStyleLbl="node3" presStyleIdx="0" presStyleCnt="0"/>
      <dgm:spPr/>
    </dgm:pt>
    <dgm:pt modelId="{A7077783-3B3F-485E-B8F5-7EC285DE8FC0}" type="pres">
      <dgm:prSet presAssocID="{60B4BE05-D6DC-455B-B9F3-EB1992D39F45}" presName="hierChild4" presStyleCnt="0"/>
      <dgm:spPr/>
    </dgm:pt>
    <dgm:pt modelId="{044634C0-C08B-4DDA-A5C1-A9FAE7A62127}" type="pres">
      <dgm:prSet presAssocID="{60B4BE05-D6DC-455B-B9F3-EB1992D39F45}" presName="hierChild5" presStyleCnt="0"/>
      <dgm:spPr/>
    </dgm:pt>
    <dgm:pt modelId="{8FECA406-E3BA-4772-9224-67CE35BEBAEE}" type="pres">
      <dgm:prSet presAssocID="{7CC0F26D-A6AF-4E6A-B877-3ED74BC1B570}" presName="Name28" presStyleLbl="parChTrans1D3" presStyleIdx="4" presStyleCnt="9"/>
      <dgm:spPr/>
    </dgm:pt>
    <dgm:pt modelId="{0D7161C9-462D-4F8B-8AA5-4864E6A858C5}" type="pres">
      <dgm:prSet presAssocID="{3E7E9F72-77D3-4242-8662-4DEE351C2043}" presName="hierRoot2" presStyleCnt="0">
        <dgm:presLayoutVars>
          <dgm:hierBranch val="init"/>
        </dgm:presLayoutVars>
      </dgm:prSet>
      <dgm:spPr/>
    </dgm:pt>
    <dgm:pt modelId="{B369F480-75D8-4949-8802-524AAF003D9B}" type="pres">
      <dgm:prSet presAssocID="{3E7E9F72-77D3-4242-8662-4DEE351C2043}" presName="rootComposite2" presStyleCnt="0"/>
      <dgm:spPr/>
    </dgm:pt>
    <dgm:pt modelId="{F86CBDB3-1CAC-494B-BB25-0210B33D6715}" type="pres">
      <dgm:prSet presAssocID="{3E7E9F72-77D3-4242-8662-4DEE351C2043}" presName="rootText2" presStyleLbl="alignAcc1" presStyleIdx="0" presStyleCnt="0" custScaleX="189852">
        <dgm:presLayoutVars>
          <dgm:chPref val="3"/>
        </dgm:presLayoutVars>
      </dgm:prSet>
      <dgm:spPr/>
    </dgm:pt>
    <dgm:pt modelId="{2D898350-EA44-4BC5-B3AA-6B512C46B624}" type="pres">
      <dgm:prSet presAssocID="{3E7E9F72-77D3-4242-8662-4DEE351C2043}" presName="topArc2" presStyleLbl="parChTrans1D1" presStyleIdx="14" presStyleCnt="26"/>
      <dgm:spPr/>
    </dgm:pt>
    <dgm:pt modelId="{981349FB-6079-48E9-9024-38C1DD34AE8F}" type="pres">
      <dgm:prSet presAssocID="{3E7E9F72-77D3-4242-8662-4DEE351C2043}" presName="bottomArc2" presStyleLbl="parChTrans1D1" presStyleIdx="15" presStyleCnt="26"/>
      <dgm:spPr/>
    </dgm:pt>
    <dgm:pt modelId="{1176F0AB-6D8C-442B-AF7E-97B5EBBA71C4}" type="pres">
      <dgm:prSet presAssocID="{3E7E9F72-77D3-4242-8662-4DEE351C2043}" presName="topConnNode2" presStyleLbl="node3" presStyleIdx="0" presStyleCnt="0"/>
      <dgm:spPr/>
    </dgm:pt>
    <dgm:pt modelId="{CA9B98A7-1115-4BE3-A66C-FC533AF94749}" type="pres">
      <dgm:prSet presAssocID="{3E7E9F72-77D3-4242-8662-4DEE351C2043}" presName="hierChild4" presStyleCnt="0"/>
      <dgm:spPr/>
    </dgm:pt>
    <dgm:pt modelId="{9B6DA5EB-72DA-4C86-BC00-8FD3CCA2B08B}" type="pres">
      <dgm:prSet presAssocID="{3E7E9F72-77D3-4242-8662-4DEE351C2043}" presName="hierChild5" presStyleCnt="0"/>
      <dgm:spPr/>
    </dgm:pt>
    <dgm:pt modelId="{DA41DFB8-11F3-456B-8BF3-F116EDFCBA30}" type="pres">
      <dgm:prSet presAssocID="{6084A533-E39B-43D4-BCAA-368DD9C384B6}" presName="Name28" presStyleLbl="parChTrans1D3" presStyleIdx="5" presStyleCnt="9"/>
      <dgm:spPr/>
    </dgm:pt>
    <dgm:pt modelId="{7263CF23-7B16-40E6-B614-F634C5E7BC2C}" type="pres">
      <dgm:prSet presAssocID="{CAAC9A4D-98AB-4CDC-9296-E06BEFB3883A}" presName="hierRoot2" presStyleCnt="0">
        <dgm:presLayoutVars>
          <dgm:hierBranch val="init"/>
        </dgm:presLayoutVars>
      </dgm:prSet>
      <dgm:spPr/>
    </dgm:pt>
    <dgm:pt modelId="{93E388C1-55BB-487C-B893-FF264CB7306F}" type="pres">
      <dgm:prSet presAssocID="{CAAC9A4D-98AB-4CDC-9296-E06BEFB3883A}" presName="rootComposite2" presStyleCnt="0"/>
      <dgm:spPr/>
    </dgm:pt>
    <dgm:pt modelId="{1E40C445-F5D7-4C3A-8809-2884AD5B1ABD}" type="pres">
      <dgm:prSet presAssocID="{CAAC9A4D-98AB-4CDC-9296-E06BEFB3883A}" presName="rootText2" presStyleLbl="alignAcc1" presStyleIdx="0" presStyleCnt="0" custScaleX="189852">
        <dgm:presLayoutVars>
          <dgm:chPref val="3"/>
        </dgm:presLayoutVars>
      </dgm:prSet>
      <dgm:spPr/>
    </dgm:pt>
    <dgm:pt modelId="{4C464512-019E-4458-8132-5D87E7981A41}" type="pres">
      <dgm:prSet presAssocID="{CAAC9A4D-98AB-4CDC-9296-E06BEFB3883A}" presName="topArc2" presStyleLbl="parChTrans1D1" presStyleIdx="16" presStyleCnt="26"/>
      <dgm:spPr/>
    </dgm:pt>
    <dgm:pt modelId="{B1DDBBFE-03FD-4B61-A9F4-1FDE131DFF61}" type="pres">
      <dgm:prSet presAssocID="{CAAC9A4D-98AB-4CDC-9296-E06BEFB3883A}" presName="bottomArc2" presStyleLbl="parChTrans1D1" presStyleIdx="17" presStyleCnt="26"/>
      <dgm:spPr/>
    </dgm:pt>
    <dgm:pt modelId="{81FF5B92-9449-4B28-B8D9-E10ECF7FD40C}" type="pres">
      <dgm:prSet presAssocID="{CAAC9A4D-98AB-4CDC-9296-E06BEFB3883A}" presName="topConnNode2" presStyleLbl="node3" presStyleIdx="0" presStyleCnt="0"/>
      <dgm:spPr/>
    </dgm:pt>
    <dgm:pt modelId="{32EFFF9F-FAA8-49E0-BA0D-573D4140AB17}" type="pres">
      <dgm:prSet presAssocID="{CAAC9A4D-98AB-4CDC-9296-E06BEFB3883A}" presName="hierChild4" presStyleCnt="0"/>
      <dgm:spPr/>
    </dgm:pt>
    <dgm:pt modelId="{15633D18-24B3-42CD-9007-3C20D46120C9}" type="pres">
      <dgm:prSet presAssocID="{CAAC9A4D-98AB-4CDC-9296-E06BEFB3883A}" presName="hierChild5" presStyleCnt="0"/>
      <dgm:spPr/>
    </dgm:pt>
    <dgm:pt modelId="{B5BA3565-47E6-4ED1-BACB-5A72BD99BB74}" type="pres">
      <dgm:prSet presAssocID="{596BD71E-200F-4B79-8E20-3B3B970724C3}" presName="hierChild5" presStyleCnt="0"/>
      <dgm:spPr/>
    </dgm:pt>
    <dgm:pt modelId="{5AE44755-E1A9-41BF-80AE-97DCDFD0FB8E}" type="pres">
      <dgm:prSet presAssocID="{F0395563-259D-4F3A-B5A7-5B7968C861C1}" presName="Name28" presStyleLbl="parChTrans1D2" presStyleIdx="2" presStyleCnt="3"/>
      <dgm:spPr/>
    </dgm:pt>
    <dgm:pt modelId="{AFE61B1F-C093-4ED2-89A9-AC3A88C89D1B}" type="pres">
      <dgm:prSet presAssocID="{6B954B1E-0500-4D27-A572-94B907CF8F5F}" presName="hierRoot2" presStyleCnt="0">
        <dgm:presLayoutVars>
          <dgm:hierBranch val="init"/>
        </dgm:presLayoutVars>
      </dgm:prSet>
      <dgm:spPr/>
    </dgm:pt>
    <dgm:pt modelId="{ADFBB74A-9D45-4069-B9B0-D85958913BF5}" type="pres">
      <dgm:prSet presAssocID="{6B954B1E-0500-4D27-A572-94B907CF8F5F}" presName="rootComposite2" presStyleCnt="0"/>
      <dgm:spPr/>
    </dgm:pt>
    <dgm:pt modelId="{B2A77297-C0B3-4585-A4D7-C9F5E98A729D}" type="pres">
      <dgm:prSet presAssocID="{6B954B1E-0500-4D27-A572-94B907CF8F5F}" presName="rootText2" presStyleLbl="alignAcc1" presStyleIdx="0" presStyleCnt="0" custScaleX="216179">
        <dgm:presLayoutVars>
          <dgm:chPref val="3"/>
        </dgm:presLayoutVars>
      </dgm:prSet>
      <dgm:spPr/>
    </dgm:pt>
    <dgm:pt modelId="{2031D345-D9FE-4DD1-B8A1-E11CE9FB6541}" type="pres">
      <dgm:prSet presAssocID="{6B954B1E-0500-4D27-A572-94B907CF8F5F}" presName="topArc2" presStyleLbl="parChTrans1D1" presStyleIdx="18" presStyleCnt="26"/>
      <dgm:spPr/>
    </dgm:pt>
    <dgm:pt modelId="{BC78DD4C-C6FE-4B00-AEFC-00D807691F21}" type="pres">
      <dgm:prSet presAssocID="{6B954B1E-0500-4D27-A572-94B907CF8F5F}" presName="bottomArc2" presStyleLbl="parChTrans1D1" presStyleIdx="19" presStyleCnt="26"/>
      <dgm:spPr/>
    </dgm:pt>
    <dgm:pt modelId="{2898EB22-CAFF-4122-9339-83CA49497AB5}" type="pres">
      <dgm:prSet presAssocID="{6B954B1E-0500-4D27-A572-94B907CF8F5F}" presName="topConnNode2" presStyleLbl="node2" presStyleIdx="0" presStyleCnt="0"/>
      <dgm:spPr/>
    </dgm:pt>
    <dgm:pt modelId="{3BD3C855-7CCF-4B96-8675-F72472027258}" type="pres">
      <dgm:prSet presAssocID="{6B954B1E-0500-4D27-A572-94B907CF8F5F}" presName="hierChild4" presStyleCnt="0"/>
      <dgm:spPr/>
    </dgm:pt>
    <dgm:pt modelId="{AF883D2C-15C6-4C25-9026-1A056E28FBD6}" type="pres">
      <dgm:prSet presAssocID="{2FA86A72-B25F-4A29-8978-3C92C967DC19}" presName="Name28" presStyleLbl="parChTrans1D3" presStyleIdx="6" presStyleCnt="9"/>
      <dgm:spPr/>
    </dgm:pt>
    <dgm:pt modelId="{D7395A57-3D2A-46CF-B7A5-71E64998BDEA}" type="pres">
      <dgm:prSet presAssocID="{E6FF4452-BA1F-4398-AAF7-780F89BF9D25}" presName="hierRoot2" presStyleCnt="0">
        <dgm:presLayoutVars>
          <dgm:hierBranch val="init"/>
        </dgm:presLayoutVars>
      </dgm:prSet>
      <dgm:spPr/>
    </dgm:pt>
    <dgm:pt modelId="{70E4209F-2FA1-4845-BFC5-0AC2582AE8B7}" type="pres">
      <dgm:prSet presAssocID="{E6FF4452-BA1F-4398-AAF7-780F89BF9D25}" presName="rootComposite2" presStyleCnt="0"/>
      <dgm:spPr/>
    </dgm:pt>
    <dgm:pt modelId="{5AC8F96E-2C95-459B-8EF2-E4036F2C7A50}" type="pres">
      <dgm:prSet presAssocID="{E6FF4452-BA1F-4398-AAF7-780F89BF9D25}" presName="rootText2" presStyleLbl="alignAcc1" presStyleIdx="0" presStyleCnt="0" custScaleX="208980">
        <dgm:presLayoutVars>
          <dgm:chPref val="3"/>
        </dgm:presLayoutVars>
      </dgm:prSet>
      <dgm:spPr/>
    </dgm:pt>
    <dgm:pt modelId="{D38190F9-02F0-492B-9728-0641A5D86C4C}" type="pres">
      <dgm:prSet presAssocID="{E6FF4452-BA1F-4398-AAF7-780F89BF9D25}" presName="topArc2" presStyleLbl="parChTrans1D1" presStyleIdx="20" presStyleCnt="26"/>
      <dgm:spPr/>
    </dgm:pt>
    <dgm:pt modelId="{FD997502-EEEC-488E-9423-52CBFE7DB4E0}" type="pres">
      <dgm:prSet presAssocID="{E6FF4452-BA1F-4398-AAF7-780F89BF9D25}" presName="bottomArc2" presStyleLbl="parChTrans1D1" presStyleIdx="21" presStyleCnt="26"/>
      <dgm:spPr/>
    </dgm:pt>
    <dgm:pt modelId="{A51190BA-39C1-408F-88E1-1F49EE4336AB}" type="pres">
      <dgm:prSet presAssocID="{E6FF4452-BA1F-4398-AAF7-780F89BF9D25}" presName="topConnNode2" presStyleLbl="node3" presStyleIdx="0" presStyleCnt="0"/>
      <dgm:spPr/>
    </dgm:pt>
    <dgm:pt modelId="{0CEBB51A-A464-423A-86E3-8E5CCBC6CCB3}" type="pres">
      <dgm:prSet presAssocID="{E6FF4452-BA1F-4398-AAF7-780F89BF9D25}" presName="hierChild4" presStyleCnt="0"/>
      <dgm:spPr/>
    </dgm:pt>
    <dgm:pt modelId="{7D077A00-EF10-4F8A-821F-E142A9A99E84}" type="pres">
      <dgm:prSet presAssocID="{E6FF4452-BA1F-4398-AAF7-780F89BF9D25}" presName="hierChild5" presStyleCnt="0"/>
      <dgm:spPr/>
    </dgm:pt>
    <dgm:pt modelId="{2309E2BD-FEBD-4DB5-A4A6-1E1FF8F2B348}" type="pres">
      <dgm:prSet presAssocID="{3BA3F19D-B10D-4E4D-9764-C09CFA8A402D}" presName="Name28" presStyleLbl="parChTrans1D3" presStyleIdx="7" presStyleCnt="9"/>
      <dgm:spPr/>
    </dgm:pt>
    <dgm:pt modelId="{E95D0981-AC6B-40C6-A3A9-B07873916A02}" type="pres">
      <dgm:prSet presAssocID="{F3D75465-7ADA-4A30-8A77-B63073845C68}" presName="hierRoot2" presStyleCnt="0">
        <dgm:presLayoutVars>
          <dgm:hierBranch val="init"/>
        </dgm:presLayoutVars>
      </dgm:prSet>
      <dgm:spPr/>
    </dgm:pt>
    <dgm:pt modelId="{5955F463-4A61-40A9-ADE3-A59EF2642905}" type="pres">
      <dgm:prSet presAssocID="{F3D75465-7ADA-4A30-8A77-B63073845C68}" presName="rootComposite2" presStyleCnt="0"/>
      <dgm:spPr/>
    </dgm:pt>
    <dgm:pt modelId="{5D55A403-DFFF-454D-884E-DEB6571AAFB3}" type="pres">
      <dgm:prSet presAssocID="{F3D75465-7ADA-4A30-8A77-B63073845C68}" presName="rootText2" presStyleLbl="alignAcc1" presStyleIdx="0" presStyleCnt="0" custScaleX="208980">
        <dgm:presLayoutVars>
          <dgm:chPref val="3"/>
        </dgm:presLayoutVars>
      </dgm:prSet>
      <dgm:spPr/>
    </dgm:pt>
    <dgm:pt modelId="{080E6B15-C3FD-4E3B-875D-4726027D7585}" type="pres">
      <dgm:prSet presAssocID="{F3D75465-7ADA-4A30-8A77-B63073845C68}" presName="topArc2" presStyleLbl="parChTrans1D1" presStyleIdx="22" presStyleCnt="26"/>
      <dgm:spPr/>
    </dgm:pt>
    <dgm:pt modelId="{7711615D-EE89-4804-AB9B-B4D8F51244E8}" type="pres">
      <dgm:prSet presAssocID="{F3D75465-7ADA-4A30-8A77-B63073845C68}" presName="bottomArc2" presStyleLbl="parChTrans1D1" presStyleIdx="23" presStyleCnt="26"/>
      <dgm:spPr/>
    </dgm:pt>
    <dgm:pt modelId="{4BE5EFDA-E953-463A-A4FA-F7475A491704}" type="pres">
      <dgm:prSet presAssocID="{F3D75465-7ADA-4A30-8A77-B63073845C68}" presName="topConnNode2" presStyleLbl="node3" presStyleIdx="0" presStyleCnt="0"/>
      <dgm:spPr/>
    </dgm:pt>
    <dgm:pt modelId="{CB492796-50A4-4A96-8F61-4A573BE5C258}" type="pres">
      <dgm:prSet presAssocID="{F3D75465-7ADA-4A30-8A77-B63073845C68}" presName="hierChild4" presStyleCnt="0"/>
      <dgm:spPr/>
    </dgm:pt>
    <dgm:pt modelId="{B1E5C11E-98FF-4386-993F-E617782225F7}" type="pres">
      <dgm:prSet presAssocID="{F3D75465-7ADA-4A30-8A77-B63073845C68}" presName="hierChild5" presStyleCnt="0"/>
      <dgm:spPr/>
    </dgm:pt>
    <dgm:pt modelId="{99F24078-F521-4503-9E14-E57B0CEFC64C}" type="pres">
      <dgm:prSet presAssocID="{54F10329-573B-40F5-B850-0226FF174837}" presName="Name28" presStyleLbl="parChTrans1D3" presStyleIdx="8" presStyleCnt="9"/>
      <dgm:spPr/>
    </dgm:pt>
    <dgm:pt modelId="{5C3D03CD-65F0-41C4-91FC-EF089923C2F7}" type="pres">
      <dgm:prSet presAssocID="{C4933B87-F2EE-4BAD-87FB-33A811B0C692}" presName="hierRoot2" presStyleCnt="0">
        <dgm:presLayoutVars>
          <dgm:hierBranch val="init"/>
        </dgm:presLayoutVars>
      </dgm:prSet>
      <dgm:spPr/>
    </dgm:pt>
    <dgm:pt modelId="{8B4E662C-F135-4463-BBED-5EBDCF0CC6F7}" type="pres">
      <dgm:prSet presAssocID="{C4933B87-F2EE-4BAD-87FB-33A811B0C692}" presName="rootComposite2" presStyleCnt="0"/>
      <dgm:spPr/>
    </dgm:pt>
    <dgm:pt modelId="{517C3A81-99F3-42B2-8DA0-6FF14CF2B935}" type="pres">
      <dgm:prSet presAssocID="{C4933B87-F2EE-4BAD-87FB-33A811B0C692}" presName="rootText2" presStyleLbl="alignAcc1" presStyleIdx="0" presStyleCnt="0" custScaleX="208980">
        <dgm:presLayoutVars>
          <dgm:chPref val="3"/>
        </dgm:presLayoutVars>
      </dgm:prSet>
      <dgm:spPr/>
    </dgm:pt>
    <dgm:pt modelId="{34D4D722-11B4-4451-8A20-79C1C699E49F}" type="pres">
      <dgm:prSet presAssocID="{C4933B87-F2EE-4BAD-87FB-33A811B0C692}" presName="topArc2" presStyleLbl="parChTrans1D1" presStyleIdx="24" presStyleCnt="26"/>
      <dgm:spPr/>
    </dgm:pt>
    <dgm:pt modelId="{7D77758D-DAE7-4D3C-89B1-41C2F1188356}" type="pres">
      <dgm:prSet presAssocID="{C4933B87-F2EE-4BAD-87FB-33A811B0C692}" presName="bottomArc2" presStyleLbl="parChTrans1D1" presStyleIdx="25" presStyleCnt="26"/>
      <dgm:spPr/>
    </dgm:pt>
    <dgm:pt modelId="{B4E057EB-D8F9-4E4B-B8C1-6C1652950F8D}" type="pres">
      <dgm:prSet presAssocID="{C4933B87-F2EE-4BAD-87FB-33A811B0C692}" presName="topConnNode2" presStyleLbl="node3" presStyleIdx="0" presStyleCnt="0"/>
      <dgm:spPr/>
    </dgm:pt>
    <dgm:pt modelId="{83F8DDD8-C891-4A6D-BD28-CF81105B4D83}" type="pres">
      <dgm:prSet presAssocID="{C4933B87-F2EE-4BAD-87FB-33A811B0C692}" presName="hierChild4" presStyleCnt="0"/>
      <dgm:spPr/>
    </dgm:pt>
    <dgm:pt modelId="{BD1DB0B8-ACDC-48AB-B021-0159144CDED5}" type="pres">
      <dgm:prSet presAssocID="{C4933B87-F2EE-4BAD-87FB-33A811B0C692}" presName="hierChild5" presStyleCnt="0"/>
      <dgm:spPr/>
    </dgm:pt>
    <dgm:pt modelId="{35F7BF53-0865-4EE3-926F-66B94393B647}" type="pres">
      <dgm:prSet presAssocID="{6B954B1E-0500-4D27-A572-94B907CF8F5F}" presName="hierChild5" presStyleCnt="0"/>
      <dgm:spPr/>
    </dgm:pt>
    <dgm:pt modelId="{481515BC-04F2-4CBD-AC38-DEB4298BE0FD}" type="pres">
      <dgm:prSet presAssocID="{27470E2D-5214-4EE2-9EAE-AC54E1093AE7}" presName="hierChild3" presStyleCnt="0"/>
      <dgm:spPr/>
    </dgm:pt>
  </dgm:ptLst>
  <dgm:cxnLst>
    <dgm:cxn modelId="{916C8502-669F-48CC-9590-484775C249F4}" type="presOf" srcId="{F3D75465-7ADA-4A30-8A77-B63073845C68}" destId="{4BE5EFDA-E953-463A-A4FA-F7475A491704}" srcOrd="1" destOrd="0" presId="urn:microsoft.com/office/officeart/2008/layout/HalfCircleOrganizationChart"/>
    <dgm:cxn modelId="{BD0E5B10-1B69-45D4-BF95-919A85499236}" type="presOf" srcId="{596BD71E-200F-4B79-8E20-3B3B970724C3}" destId="{C0F886F9-E3E7-414F-9AAE-69757B6C95AD}" srcOrd="0" destOrd="0" presId="urn:microsoft.com/office/officeart/2008/layout/HalfCircleOrganizationChart"/>
    <dgm:cxn modelId="{55990E11-E491-4635-A060-BD99E2D7E4A3}" type="presOf" srcId="{6F8A6918-109E-489D-A7DF-548429A85D49}" destId="{F64E1957-AB05-4485-AD76-6F4E0C36B967}" srcOrd="0" destOrd="0" presId="urn:microsoft.com/office/officeart/2008/layout/HalfCircleOrganizationChart"/>
    <dgm:cxn modelId="{C973A521-11FE-4FB7-885F-9A11F8D6E139}" type="presOf" srcId="{F0395563-259D-4F3A-B5A7-5B7968C861C1}" destId="{5AE44755-E1A9-41BF-80AE-97DCDFD0FB8E}" srcOrd="0" destOrd="0" presId="urn:microsoft.com/office/officeart/2008/layout/HalfCircleOrganizationChart"/>
    <dgm:cxn modelId="{3962D921-83CA-4969-825C-E0B870E1AD40}" type="presOf" srcId="{54F10329-573B-40F5-B850-0226FF174837}" destId="{99F24078-F521-4503-9E14-E57B0CEFC64C}" srcOrd="0" destOrd="0" presId="urn:microsoft.com/office/officeart/2008/layout/HalfCircleOrganizationChart"/>
    <dgm:cxn modelId="{9BFD6725-DE15-4729-9E39-42E2729925E1}" type="presOf" srcId="{F3D75465-7ADA-4A30-8A77-B63073845C68}" destId="{5D55A403-DFFF-454D-884E-DEB6571AAFB3}" srcOrd="0" destOrd="0" presId="urn:microsoft.com/office/officeart/2008/layout/HalfCircleOrganizationChart"/>
    <dgm:cxn modelId="{9C52812B-B025-489D-B54D-ED66A710CC74}" srcId="{27470E2D-5214-4EE2-9EAE-AC54E1093AE7}" destId="{596BD71E-200F-4B79-8E20-3B3B970724C3}" srcOrd="1" destOrd="0" parTransId="{6F8A6918-109E-489D-A7DF-548429A85D49}" sibTransId="{FE9FAF8D-2D6E-4C2F-96ED-73AEFE5FBE4D}"/>
    <dgm:cxn modelId="{3D991C31-2B8C-4A26-ADDC-6415C0342DEA}" srcId="{596BD71E-200F-4B79-8E20-3B3B970724C3}" destId="{CAAC9A4D-98AB-4CDC-9296-E06BEFB3883A}" srcOrd="2" destOrd="0" parTransId="{6084A533-E39B-43D4-BCAA-368DD9C384B6}" sibTransId="{A41F468B-0150-426D-86F1-762FF93FD0A1}"/>
    <dgm:cxn modelId="{657A9F35-99D1-4A10-8B5F-76AC9CDEE737}" type="presOf" srcId="{8BA15FFE-3926-483E-9FF7-E0341AD13778}" destId="{873EDFCB-6296-4343-814E-DE2FE860159A}" srcOrd="0" destOrd="0" presId="urn:microsoft.com/office/officeart/2008/layout/HalfCircleOrganizationChart"/>
    <dgm:cxn modelId="{D61E1238-6435-47AB-8476-9C644985468E}" type="presOf" srcId="{3BA3F19D-B10D-4E4D-9764-C09CFA8A402D}" destId="{2309E2BD-FEBD-4DB5-A4A6-1E1FF8F2B348}" srcOrd="0" destOrd="0" presId="urn:microsoft.com/office/officeart/2008/layout/HalfCircleOrganizationChart"/>
    <dgm:cxn modelId="{6EBEA23F-C4A0-4FA6-BE6A-F7651D8A4497}" type="presOf" srcId="{7CC0F26D-A6AF-4E6A-B877-3ED74BC1B570}" destId="{8FECA406-E3BA-4772-9224-67CE35BEBAEE}" srcOrd="0" destOrd="0" presId="urn:microsoft.com/office/officeart/2008/layout/HalfCircleOrganizationChart"/>
    <dgm:cxn modelId="{C832005F-F726-4083-8411-D7DDDD4B1420}" type="presOf" srcId="{60B4BE05-D6DC-455B-B9F3-EB1992D39F45}" destId="{1C7AEBE5-E068-403A-A8F3-8D7459455286}" srcOrd="1" destOrd="0" presId="urn:microsoft.com/office/officeart/2008/layout/HalfCircleOrganizationChart"/>
    <dgm:cxn modelId="{54579161-DC80-4ADA-A052-FDB037F78E48}" type="presOf" srcId="{D92D7A4B-05E2-4B34-BCAA-0C15957FE630}" destId="{67282632-3C59-4F87-83C1-F6D5C344ABA0}" srcOrd="0" destOrd="0" presId="urn:microsoft.com/office/officeart/2008/layout/HalfCircleOrganizationChart"/>
    <dgm:cxn modelId="{FB460949-E46F-4ED2-A1D9-43B8BBC20E3E}" type="presOf" srcId="{3BF9C572-7E15-4DEE-82CC-05D312598230}" destId="{5E9E98E9-964F-4DA5-8FA7-EEF97B1597C3}" srcOrd="1" destOrd="0" presId="urn:microsoft.com/office/officeart/2008/layout/HalfCircleOrganizationChart"/>
    <dgm:cxn modelId="{CD401C4D-44E8-44E1-98F8-143D939C66E9}" type="presOf" srcId="{3CFD19C9-D6D5-4E8D-B518-A4BF2899B92A}" destId="{954D8FA4-D42C-4693-97AF-3EE62FC4561E}" srcOrd="0" destOrd="0" presId="urn:microsoft.com/office/officeart/2008/layout/HalfCircleOrganizationChart"/>
    <dgm:cxn modelId="{77C00E4E-55E8-4C4B-8596-B9DE87171615}" type="presOf" srcId="{3E7E9F72-77D3-4242-8662-4DEE351C2043}" destId="{F86CBDB3-1CAC-494B-BB25-0210B33D6715}" srcOrd="0" destOrd="0" presId="urn:microsoft.com/office/officeart/2008/layout/HalfCircleOrganizationChart"/>
    <dgm:cxn modelId="{332E584F-B459-48A5-BFA7-8C44F1FB1D3A}" type="presOf" srcId="{0D4DD4FF-D727-4857-9FDB-15CFA1E49712}" destId="{ABE1A5AF-F3FA-46B3-AE6A-B5902DE4090C}" srcOrd="0" destOrd="0" presId="urn:microsoft.com/office/officeart/2008/layout/HalfCircleOrganizationChart"/>
    <dgm:cxn modelId="{4EAE976F-169D-4C52-B626-99B998318F71}" srcId="{3BF9C572-7E15-4DEE-82CC-05D312598230}" destId="{0D4DD4FF-D727-4857-9FDB-15CFA1E49712}" srcOrd="0" destOrd="0" parTransId="{A010B340-5F8C-461D-8756-0BDC8088999D}" sibTransId="{ACFA00E0-F2DF-4D11-A5A3-AC15296865B3}"/>
    <dgm:cxn modelId="{B6481776-B3C5-46F5-9F01-A56AC6FFB871}" srcId="{596BD71E-200F-4B79-8E20-3B3B970724C3}" destId="{3E7E9F72-77D3-4242-8662-4DEE351C2043}" srcOrd="1" destOrd="0" parTransId="{7CC0F26D-A6AF-4E6A-B877-3ED74BC1B570}" sibTransId="{13A7CD0E-9ADF-4738-8E9F-4A2B504A5459}"/>
    <dgm:cxn modelId="{DBF4BD59-7DE7-4C27-AC8D-014923379AD8}" type="presOf" srcId="{27470E2D-5214-4EE2-9EAE-AC54E1093AE7}" destId="{FC78609B-3BC9-4817-872A-9F3D5C88BAC4}" srcOrd="1" destOrd="0" presId="urn:microsoft.com/office/officeart/2008/layout/HalfCircleOrganizationChart"/>
    <dgm:cxn modelId="{D4E7265A-B33D-4544-9395-BC57B70F6ABD}" srcId="{27470E2D-5214-4EE2-9EAE-AC54E1093AE7}" destId="{3BF9C572-7E15-4DEE-82CC-05D312598230}" srcOrd="0" destOrd="0" parTransId="{5247A170-99D1-4EE6-90B3-9A401F08824C}" sibTransId="{0495B939-5F51-430B-94A8-C9495AD3330B}"/>
    <dgm:cxn modelId="{824A5F7D-71CB-4BAA-A352-9CFBF0DD5854}" type="presOf" srcId="{775EA7FE-B3A2-46A8-B761-6A6C771D2AB8}" destId="{1BBBCFBA-E53F-41B2-9C47-9F8D5A097348}" srcOrd="0" destOrd="0" presId="urn:microsoft.com/office/officeart/2008/layout/HalfCircleOrganizationChart"/>
    <dgm:cxn modelId="{8429BC85-9C38-444F-81A2-52133DC1D62A}" type="presOf" srcId="{3BF9C572-7E15-4DEE-82CC-05D312598230}" destId="{9C73094A-5B5B-44B0-A4CF-59B690294C2A}" srcOrd="0" destOrd="0" presId="urn:microsoft.com/office/officeart/2008/layout/HalfCircleOrganizationChart"/>
    <dgm:cxn modelId="{95B34587-2B92-43EF-BA59-A608B73D8EE9}" type="presOf" srcId="{CAAC9A4D-98AB-4CDC-9296-E06BEFB3883A}" destId="{81FF5B92-9449-4B28-B8D9-E10ECF7FD40C}" srcOrd="1" destOrd="0" presId="urn:microsoft.com/office/officeart/2008/layout/HalfCircleOrganizationChart"/>
    <dgm:cxn modelId="{7F48D088-137A-45DF-9B23-C09669B9A8FA}" srcId="{6B954B1E-0500-4D27-A572-94B907CF8F5F}" destId="{C4933B87-F2EE-4BAD-87FB-33A811B0C692}" srcOrd="2" destOrd="0" parTransId="{54F10329-573B-40F5-B850-0226FF174837}" sibTransId="{505A12B1-2F7A-4744-8BA9-3F65D06613C7}"/>
    <dgm:cxn modelId="{8784EF8C-7127-4D45-9F12-B5D525C7019D}" type="presOf" srcId="{6084A533-E39B-43D4-BCAA-368DD9C384B6}" destId="{DA41DFB8-11F3-456B-8BF3-F116EDFCBA30}" srcOrd="0" destOrd="0" presId="urn:microsoft.com/office/officeart/2008/layout/HalfCircleOrganizationChart"/>
    <dgm:cxn modelId="{1DD8E98D-EDA3-462E-8D9F-2B8C2984CB83}" type="presOf" srcId="{A010B340-5F8C-461D-8756-0BDC8088999D}" destId="{1E7F7D4E-9773-4971-BA73-704AB901C331}" srcOrd="0" destOrd="0" presId="urn:microsoft.com/office/officeart/2008/layout/HalfCircleOrganizationChart"/>
    <dgm:cxn modelId="{5B869792-AB46-427A-BD9E-AFF2868A1853}" type="presOf" srcId="{0D4DD4FF-D727-4857-9FDB-15CFA1E49712}" destId="{2A981434-C317-481C-8885-9B1AA0EFC8CF}" srcOrd="1" destOrd="0" presId="urn:microsoft.com/office/officeart/2008/layout/HalfCircleOrganizationChart"/>
    <dgm:cxn modelId="{A6A24195-7086-47DB-8429-34C8CDFEE98A}" srcId="{6B954B1E-0500-4D27-A572-94B907CF8F5F}" destId="{F3D75465-7ADA-4A30-8A77-B63073845C68}" srcOrd="1" destOrd="0" parTransId="{3BA3F19D-B10D-4E4D-9764-C09CFA8A402D}" sibTransId="{6BCB6F99-9A5F-4A56-8F1A-7F9CB80225D2}"/>
    <dgm:cxn modelId="{F93BBF9D-A980-44B3-A16E-08713A5FB391}" type="presOf" srcId="{4EF1CAE6-C18D-4628-A711-06A483571A33}" destId="{DFD3E0AE-6898-48BA-BFD4-9796DD69D7B0}" srcOrd="1" destOrd="0" presId="urn:microsoft.com/office/officeart/2008/layout/HalfCircleOrganizationChart"/>
    <dgm:cxn modelId="{6C2C7BA0-F9AD-41AB-8176-E102AFD4601D}" type="presOf" srcId="{27470E2D-5214-4EE2-9EAE-AC54E1093AE7}" destId="{208C714C-8AE2-4699-AAE5-02A8BA67BC50}" srcOrd="0" destOrd="0" presId="urn:microsoft.com/office/officeart/2008/layout/HalfCircleOrganizationChart"/>
    <dgm:cxn modelId="{54CBCEA8-50D9-4AFE-BA2A-3ED38C6D462F}" type="presOf" srcId="{6B954B1E-0500-4D27-A572-94B907CF8F5F}" destId="{B2A77297-C0B3-4585-A4D7-C9F5E98A729D}" srcOrd="0" destOrd="0" presId="urn:microsoft.com/office/officeart/2008/layout/HalfCircleOrganizationChart"/>
    <dgm:cxn modelId="{07635AAA-4362-4E6B-A236-F96B4178E249}" type="presOf" srcId="{1EA09ED2-C30C-42D9-ACAD-D269698ED1FE}" destId="{9A8FFE3B-A53C-476C-BB7D-383F8084CE17}" srcOrd="0" destOrd="0" presId="urn:microsoft.com/office/officeart/2008/layout/HalfCircleOrganizationChart"/>
    <dgm:cxn modelId="{A0F66BAB-3CEE-496A-8B73-5C56CA33F657}" type="presOf" srcId="{60B4BE05-D6DC-455B-B9F3-EB1992D39F45}" destId="{9941AD32-5791-42CB-A0E2-A3B9D58E4D86}" srcOrd="0" destOrd="0" presId="urn:microsoft.com/office/officeart/2008/layout/HalfCircleOrganizationChart"/>
    <dgm:cxn modelId="{B8DA62B1-7374-4493-8263-F2136E8C5D60}" type="presOf" srcId="{8BA15FFE-3926-483E-9FF7-E0341AD13778}" destId="{032E7294-F984-45C6-9C22-AADC744C170F}" srcOrd="1" destOrd="0" presId="urn:microsoft.com/office/officeart/2008/layout/HalfCircleOrganizationChart"/>
    <dgm:cxn modelId="{0DAB39B2-4319-4B59-B849-F16304944CC6}" srcId="{27470E2D-5214-4EE2-9EAE-AC54E1093AE7}" destId="{6B954B1E-0500-4D27-A572-94B907CF8F5F}" srcOrd="2" destOrd="0" parTransId="{F0395563-259D-4F3A-B5A7-5B7968C861C1}" sibTransId="{F9C6C287-B86A-4F43-AFE5-3995DEAFBC39}"/>
    <dgm:cxn modelId="{D43780B2-70D1-492A-A0E5-9050E3D0E547}" type="presOf" srcId="{CAAC9A4D-98AB-4CDC-9296-E06BEFB3883A}" destId="{1E40C445-F5D7-4C3A-8809-2884AD5B1ABD}" srcOrd="0" destOrd="0" presId="urn:microsoft.com/office/officeart/2008/layout/HalfCircleOrganizationChart"/>
    <dgm:cxn modelId="{EE5672C2-1D95-47B5-8E5D-C41D5FD2B63B}" type="presOf" srcId="{2FA86A72-B25F-4A29-8978-3C92C967DC19}" destId="{AF883D2C-15C6-4C25-9026-1A056E28FBD6}" srcOrd="0" destOrd="0" presId="urn:microsoft.com/office/officeart/2008/layout/HalfCircleOrganizationChart"/>
    <dgm:cxn modelId="{B71A77C8-0580-488A-A138-CAF0951F0FA6}" type="presOf" srcId="{596BD71E-200F-4B79-8E20-3B3B970724C3}" destId="{EA7B3C33-D74F-495C-89EF-261591DC09E9}" srcOrd="1" destOrd="0" presId="urn:microsoft.com/office/officeart/2008/layout/HalfCircleOrganizationChart"/>
    <dgm:cxn modelId="{B2893ACB-D3AB-40A6-BD90-00CF635D9DFE}" srcId="{3BF9C572-7E15-4DEE-82CC-05D312598230}" destId="{4EF1CAE6-C18D-4628-A711-06A483571A33}" srcOrd="2" destOrd="0" parTransId="{3CFD19C9-D6D5-4E8D-B518-A4BF2899B92A}" sibTransId="{D71DDE8B-A032-41E7-8C86-0318A5E0B79D}"/>
    <dgm:cxn modelId="{FE23D1CD-1DD0-4ACF-9B73-524086F21676}" srcId="{596BD71E-200F-4B79-8E20-3B3B970724C3}" destId="{60B4BE05-D6DC-455B-B9F3-EB1992D39F45}" srcOrd="0" destOrd="0" parTransId="{D92D7A4B-05E2-4B34-BCAA-0C15957FE630}" sibTransId="{214B4E59-CDBF-47C5-894F-0F839D5A9CDD}"/>
    <dgm:cxn modelId="{446E4FDA-B8EE-4FCA-A13A-749000CCD3D0}" srcId="{6B954B1E-0500-4D27-A572-94B907CF8F5F}" destId="{E6FF4452-BA1F-4398-AAF7-780F89BF9D25}" srcOrd="0" destOrd="0" parTransId="{2FA86A72-B25F-4A29-8978-3C92C967DC19}" sibTransId="{CAA8170B-74C7-485F-BBF4-59C58D960743}"/>
    <dgm:cxn modelId="{739AD0DB-6988-4ED4-ACEC-939060421E8D}" type="presOf" srcId="{C4933B87-F2EE-4BAD-87FB-33A811B0C692}" destId="{517C3A81-99F3-42B2-8DA0-6FF14CF2B935}" srcOrd="0" destOrd="0" presId="urn:microsoft.com/office/officeart/2008/layout/HalfCircleOrganizationChart"/>
    <dgm:cxn modelId="{1EA124DF-1AB5-48C5-8ADC-D5EE9D0D872A}" type="presOf" srcId="{E6FF4452-BA1F-4398-AAF7-780F89BF9D25}" destId="{A51190BA-39C1-408F-88E1-1F49EE4336AB}" srcOrd="1" destOrd="0" presId="urn:microsoft.com/office/officeart/2008/layout/HalfCircleOrganizationChart"/>
    <dgm:cxn modelId="{2B8361E1-BEA6-47C8-90E6-24DC87D09866}" type="presOf" srcId="{4EF1CAE6-C18D-4628-A711-06A483571A33}" destId="{206F2676-80A7-461F-B6E0-C58DC63993EB}" srcOrd="0" destOrd="0" presId="urn:microsoft.com/office/officeart/2008/layout/HalfCircleOrganizationChart"/>
    <dgm:cxn modelId="{7F9A45E4-2047-4507-B315-3AD9032D9AE1}" type="presOf" srcId="{E6FF4452-BA1F-4398-AAF7-780F89BF9D25}" destId="{5AC8F96E-2C95-459B-8EF2-E4036F2C7A50}" srcOrd="0" destOrd="0" presId="urn:microsoft.com/office/officeart/2008/layout/HalfCircleOrganizationChart"/>
    <dgm:cxn modelId="{6B6500E5-E905-4380-99F6-055E583A6DFF}" srcId="{1EA09ED2-C30C-42D9-ACAD-D269698ED1FE}" destId="{27470E2D-5214-4EE2-9EAE-AC54E1093AE7}" srcOrd="0" destOrd="0" parTransId="{E7AFEA41-56C1-4514-A02B-85AADEE76F7D}" sibTransId="{29A13F7A-9BB5-41EF-B354-4B73D683BF8F}"/>
    <dgm:cxn modelId="{517423EA-1F4D-46AF-9364-8352CE20B2E3}" type="presOf" srcId="{C4933B87-F2EE-4BAD-87FB-33A811B0C692}" destId="{B4E057EB-D8F9-4E4B-B8C1-6C1652950F8D}" srcOrd="1" destOrd="0" presId="urn:microsoft.com/office/officeart/2008/layout/HalfCircleOrganizationChart"/>
    <dgm:cxn modelId="{3AFC13EB-9E12-4E58-BBC1-62A9A9543B52}" type="presOf" srcId="{6B954B1E-0500-4D27-A572-94B907CF8F5F}" destId="{2898EB22-CAFF-4122-9339-83CA49497AB5}" srcOrd="1" destOrd="0" presId="urn:microsoft.com/office/officeart/2008/layout/HalfCircleOrganizationChart"/>
    <dgm:cxn modelId="{D5ADA5F5-ED2A-45C7-A2A1-0E7F0CFE80A9}" type="presOf" srcId="{3E7E9F72-77D3-4242-8662-4DEE351C2043}" destId="{1176F0AB-6D8C-442B-AF7E-97B5EBBA71C4}" srcOrd="1" destOrd="0" presId="urn:microsoft.com/office/officeart/2008/layout/HalfCircleOrganizationChart"/>
    <dgm:cxn modelId="{97994EFA-43D7-41B8-A360-B1138A285084}" type="presOf" srcId="{5247A170-99D1-4EE6-90B3-9A401F08824C}" destId="{038B66A5-1849-4A15-A91F-F3A39A61CCF0}" srcOrd="0" destOrd="0" presId="urn:microsoft.com/office/officeart/2008/layout/HalfCircleOrganizationChart"/>
    <dgm:cxn modelId="{C7B3F1FB-3E94-4105-899C-AB044F8E53D0}" srcId="{3BF9C572-7E15-4DEE-82CC-05D312598230}" destId="{8BA15FFE-3926-483E-9FF7-E0341AD13778}" srcOrd="1" destOrd="0" parTransId="{775EA7FE-B3A2-46A8-B761-6A6C771D2AB8}" sibTransId="{2C5E3434-F907-4FF0-BFD2-98312C854379}"/>
    <dgm:cxn modelId="{E509717F-02D1-4033-85E5-BC7D6044B68D}" type="presParOf" srcId="{9A8FFE3B-A53C-476C-BB7D-383F8084CE17}" destId="{BF24714D-D134-4F3B-A729-AD746BBA412B}" srcOrd="0" destOrd="0" presId="urn:microsoft.com/office/officeart/2008/layout/HalfCircleOrganizationChart"/>
    <dgm:cxn modelId="{6489B671-BE13-467A-9F66-ED4C96694AB9}" type="presParOf" srcId="{BF24714D-D134-4F3B-A729-AD746BBA412B}" destId="{C34562F1-8041-4574-A66A-391A1863CCAE}" srcOrd="0" destOrd="0" presId="urn:microsoft.com/office/officeart/2008/layout/HalfCircleOrganizationChart"/>
    <dgm:cxn modelId="{9E70B409-001B-4BA3-9D6B-2B4A849FBAAB}" type="presParOf" srcId="{C34562F1-8041-4574-A66A-391A1863CCAE}" destId="{208C714C-8AE2-4699-AAE5-02A8BA67BC50}" srcOrd="0" destOrd="0" presId="urn:microsoft.com/office/officeart/2008/layout/HalfCircleOrganizationChart"/>
    <dgm:cxn modelId="{C070E7CE-8410-4ABB-8B31-D0FB947B1821}" type="presParOf" srcId="{C34562F1-8041-4574-A66A-391A1863CCAE}" destId="{D9F0CB7F-44F7-40C9-9B11-814352A1DA53}" srcOrd="1" destOrd="0" presId="urn:microsoft.com/office/officeart/2008/layout/HalfCircleOrganizationChart"/>
    <dgm:cxn modelId="{11890C6A-2638-4ABC-83F6-79348523A668}" type="presParOf" srcId="{C34562F1-8041-4574-A66A-391A1863CCAE}" destId="{B1EDE3DD-2A18-4C9E-B050-720839C51C7E}" srcOrd="2" destOrd="0" presId="urn:microsoft.com/office/officeart/2008/layout/HalfCircleOrganizationChart"/>
    <dgm:cxn modelId="{2DE3C0A2-E90C-4415-ABA1-908B20128BF5}" type="presParOf" srcId="{C34562F1-8041-4574-A66A-391A1863CCAE}" destId="{FC78609B-3BC9-4817-872A-9F3D5C88BAC4}" srcOrd="3" destOrd="0" presId="urn:microsoft.com/office/officeart/2008/layout/HalfCircleOrganizationChart"/>
    <dgm:cxn modelId="{827B85D3-AF72-4691-A397-6EE57252B6F8}" type="presParOf" srcId="{BF24714D-D134-4F3B-A729-AD746BBA412B}" destId="{16A4A2B9-D7BE-4404-A346-E2C1CC7DA8E9}" srcOrd="1" destOrd="0" presId="urn:microsoft.com/office/officeart/2008/layout/HalfCircleOrganizationChart"/>
    <dgm:cxn modelId="{F5139041-04AB-4700-B85C-DA74CABA1B1A}" type="presParOf" srcId="{16A4A2B9-D7BE-4404-A346-E2C1CC7DA8E9}" destId="{038B66A5-1849-4A15-A91F-F3A39A61CCF0}" srcOrd="0" destOrd="0" presId="urn:microsoft.com/office/officeart/2008/layout/HalfCircleOrganizationChart"/>
    <dgm:cxn modelId="{31FC7F9F-B87C-4AA9-ACB0-78E69DABB1B0}" type="presParOf" srcId="{16A4A2B9-D7BE-4404-A346-E2C1CC7DA8E9}" destId="{6902E0A8-F805-4AE9-98B3-F3759598650F}" srcOrd="1" destOrd="0" presId="urn:microsoft.com/office/officeart/2008/layout/HalfCircleOrganizationChart"/>
    <dgm:cxn modelId="{657EFC65-2C5A-4318-A3C0-5CDA5EF278A8}" type="presParOf" srcId="{6902E0A8-F805-4AE9-98B3-F3759598650F}" destId="{AAAFD9FA-09CD-46FF-9C23-61B74A54CD29}" srcOrd="0" destOrd="0" presId="urn:microsoft.com/office/officeart/2008/layout/HalfCircleOrganizationChart"/>
    <dgm:cxn modelId="{4044757C-7E00-4A2C-98FC-206981287E88}" type="presParOf" srcId="{AAAFD9FA-09CD-46FF-9C23-61B74A54CD29}" destId="{9C73094A-5B5B-44B0-A4CF-59B690294C2A}" srcOrd="0" destOrd="0" presId="urn:microsoft.com/office/officeart/2008/layout/HalfCircleOrganizationChart"/>
    <dgm:cxn modelId="{FC7BD2EE-4A60-4055-A0B6-384B8D5CEBA0}" type="presParOf" srcId="{AAAFD9FA-09CD-46FF-9C23-61B74A54CD29}" destId="{9A7FBAB9-6F2A-465E-B63B-5446ABA55D5C}" srcOrd="1" destOrd="0" presId="urn:microsoft.com/office/officeart/2008/layout/HalfCircleOrganizationChart"/>
    <dgm:cxn modelId="{070B9C14-CD68-4713-A14F-FBACDD950431}" type="presParOf" srcId="{AAAFD9FA-09CD-46FF-9C23-61B74A54CD29}" destId="{E94A20E2-7ABE-42ED-B930-8C4E30A5DA1A}" srcOrd="2" destOrd="0" presId="urn:microsoft.com/office/officeart/2008/layout/HalfCircleOrganizationChart"/>
    <dgm:cxn modelId="{BB7DFF90-866B-442B-9989-B43CA4993676}" type="presParOf" srcId="{AAAFD9FA-09CD-46FF-9C23-61B74A54CD29}" destId="{5E9E98E9-964F-4DA5-8FA7-EEF97B1597C3}" srcOrd="3" destOrd="0" presId="urn:microsoft.com/office/officeart/2008/layout/HalfCircleOrganizationChart"/>
    <dgm:cxn modelId="{BFC0CBD5-0103-47F4-BA1E-4F94B80E0946}" type="presParOf" srcId="{6902E0A8-F805-4AE9-98B3-F3759598650F}" destId="{7D25F95E-CFD7-4FD3-A9F2-E2D9A4F9E956}" srcOrd="1" destOrd="0" presId="urn:microsoft.com/office/officeart/2008/layout/HalfCircleOrganizationChart"/>
    <dgm:cxn modelId="{FB7F44B7-D61F-4BBD-839A-FE679238DCAC}" type="presParOf" srcId="{7D25F95E-CFD7-4FD3-A9F2-E2D9A4F9E956}" destId="{1E7F7D4E-9773-4971-BA73-704AB901C331}" srcOrd="0" destOrd="0" presId="urn:microsoft.com/office/officeart/2008/layout/HalfCircleOrganizationChart"/>
    <dgm:cxn modelId="{978733D8-BE24-4405-8D37-804737F0EFFC}" type="presParOf" srcId="{7D25F95E-CFD7-4FD3-A9F2-E2D9A4F9E956}" destId="{5BD19B61-1EDB-4F49-8D43-F2F7BBF14E8C}" srcOrd="1" destOrd="0" presId="urn:microsoft.com/office/officeart/2008/layout/HalfCircleOrganizationChart"/>
    <dgm:cxn modelId="{EEAB7120-ED56-427C-AB6E-B7EFBCDAE930}" type="presParOf" srcId="{5BD19B61-1EDB-4F49-8D43-F2F7BBF14E8C}" destId="{1360DC29-3CAD-4589-BB19-39A62AFFC401}" srcOrd="0" destOrd="0" presId="urn:microsoft.com/office/officeart/2008/layout/HalfCircleOrganizationChart"/>
    <dgm:cxn modelId="{F2B7BAB2-CD45-4B74-BB0A-4BB43AB08488}" type="presParOf" srcId="{1360DC29-3CAD-4589-BB19-39A62AFFC401}" destId="{ABE1A5AF-F3FA-46B3-AE6A-B5902DE4090C}" srcOrd="0" destOrd="0" presId="urn:microsoft.com/office/officeart/2008/layout/HalfCircleOrganizationChart"/>
    <dgm:cxn modelId="{3F54BBD6-FA8A-47AF-B9E1-B88803F30781}" type="presParOf" srcId="{1360DC29-3CAD-4589-BB19-39A62AFFC401}" destId="{77209520-3A4F-474A-B49C-4F4740181171}" srcOrd="1" destOrd="0" presId="urn:microsoft.com/office/officeart/2008/layout/HalfCircleOrganizationChart"/>
    <dgm:cxn modelId="{57F6A7C0-44B7-4B5D-B3DA-FBFB315B9AA4}" type="presParOf" srcId="{1360DC29-3CAD-4589-BB19-39A62AFFC401}" destId="{46641137-C026-4286-9F1C-67A2ED219CF9}" srcOrd="2" destOrd="0" presId="urn:microsoft.com/office/officeart/2008/layout/HalfCircleOrganizationChart"/>
    <dgm:cxn modelId="{B682D708-F080-469B-8A13-BB7E20781BEC}" type="presParOf" srcId="{1360DC29-3CAD-4589-BB19-39A62AFFC401}" destId="{2A981434-C317-481C-8885-9B1AA0EFC8CF}" srcOrd="3" destOrd="0" presId="urn:microsoft.com/office/officeart/2008/layout/HalfCircleOrganizationChart"/>
    <dgm:cxn modelId="{1D2E4ABF-153D-4554-94D7-F308DEE9B369}" type="presParOf" srcId="{5BD19B61-1EDB-4F49-8D43-F2F7BBF14E8C}" destId="{DEA76E98-A718-41BD-990C-78DE632855F3}" srcOrd="1" destOrd="0" presId="urn:microsoft.com/office/officeart/2008/layout/HalfCircleOrganizationChart"/>
    <dgm:cxn modelId="{6A043BC4-34AA-486C-BF26-3030523EA41F}" type="presParOf" srcId="{5BD19B61-1EDB-4F49-8D43-F2F7BBF14E8C}" destId="{28D568F2-E517-4983-8644-54B4BBD48F8B}" srcOrd="2" destOrd="0" presId="urn:microsoft.com/office/officeart/2008/layout/HalfCircleOrganizationChart"/>
    <dgm:cxn modelId="{C68B6B39-9B50-45B7-BFBB-5A70DE270698}" type="presParOf" srcId="{7D25F95E-CFD7-4FD3-A9F2-E2D9A4F9E956}" destId="{1BBBCFBA-E53F-41B2-9C47-9F8D5A097348}" srcOrd="2" destOrd="0" presId="urn:microsoft.com/office/officeart/2008/layout/HalfCircleOrganizationChart"/>
    <dgm:cxn modelId="{7F6588A6-DA55-4051-87FE-BE99B737CFA8}" type="presParOf" srcId="{7D25F95E-CFD7-4FD3-A9F2-E2D9A4F9E956}" destId="{ABD1C120-1F16-4449-A2A4-D1733B4ADA62}" srcOrd="3" destOrd="0" presId="urn:microsoft.com/office/officeart/2008/layout/HalfCircleOrganizationChart"/>
    <dgm:cxn modelId="{90A34274-82D1-4537-A0FA-A6AAD8A9C960}" type="presParOf" srcId="{ABD1C120-1F16-4449-A2A4-D1733B4ADA62}" destId="{781A6B70-8B8E-4F50-81BF-1006069D5C60}" srcOrd="0" destOrd="0" presId="urn:microsoft.com/office/officeart/2008/layout/HalfCircleOrganizationChart"/>
    <dgm:cxn modelId="{9371E132-E104-4F7B-8233-CECD0640F3D8}" type="presParOf" srcId="{781A6B70-8B8E-4F50-81BF-1006069D5C60}" destId="{873EDFCB-6296-4343-814E-DE2FE860159A}" srcOrd="0" destOrd="0" presId="urn:microsoft.com/office/officeart/2008/layout/HalfCircleOrganizationChart"/>
    <dgm:cxn modelId="{F9FE363C-2080-4224-B6C9-397D213922E9}" type="presParOf" srcId="{781A6B70-8B8E-4F50-81BF-1006069D5C60}" destId="{2E6B5F9F-30C7-4C38-8AB7-B89AF5259BBB}" srcOrd="1" destOrd="0" presId="urn:microsoft.com/office/officeart/2008/layout/HalfCircleOrganizationChart"/>
    <dgm:cxn modelId="{41955ECD-B287-489F-9DBC-7B9E0D0B47D7}" type="presParOf" srcId="{781A6B70-8B8E-4F50-81BF-1006069D5C60}" destId="{9803F27E-CB3B-45C8-B186-BD17E01BAADA}" srcOrd="2" destOrd="0" presId="urn:microsoft.com/office/officeart/2008/layout/HalfCircleOrganizationChart"/>
    <dgm:cxn modelId="{3D65EFA8-4F63-4868-9F7C-05CC44AEFC7D}" type="presParOf" srcId="{781A6B70-8B8E-4F50-81BF-1006069D5C60}" destId="{032E7294-F984-45C6-9C22-AADC744C170F}" srcOrd="3" destOrd="0" presId="urn:microsoft.com/office/officeart/2008/layout/HalfCircleOrganizationChart"/>
    <dgm:cxn modelId="{E6850DE7-26DB-429D-88EE-FC83C5D58B14}" type="presParOf" srcId="{ABD1C120-1F16-4449-A2A4-D1733B4ADA62}" destId="{3EA0A5C3-FEBE-4CA9-9453-A64164D4D45A}" srcOrd="1" destOrd="0" presId="urn:microsoft.com/office/officeart/2008/layout/HalfCircleOrganizationChart"/>
    <dgm:cxn modelId="{312218B1-33DB-4D66-869B-4E4A1F7F60B3}" type="presParOf" srcId="{ABD1C120-1F16-4449-A2A4-D1733B4ADA62}" destId="{90AC1305-103B-4004-86A2-B9C3D49025CE}" srcOrd="2" destOrd="0" presId="urn:microsoft.com/office/officeart/2008/layout/HalfCircleOrganizationChart"/>
    <dgm:cxn modelId="{B3014FD9-7439-4FB8-BF20-69DEE2A535F9}" type="presParOf" srcId="{7D25F95E-CFD7-4FD3-A9F2-E2D9A4F9E956}" destId="{954D8FA4-D42C-4693-97AF-3EE62FC4561E}" srcOrd="4" destOrd="0" presId="urn:microsoft.com/office/officeart/2008/layout/HalfCircleOrganizationChart"/>
    <dgm:cxn modelId="{74C8B6AE-4960-4F64-8D36-7ACC43509BD6}" type="presParOf" srcId="{7D25F95E-CFD7-4FD3-A9F2-E2D9A4F9E956}" destId="{FC62AFFD-5C34-46F7-9E26-C12D3163E8B8}" srcOrd="5" destOrd="0" presId="urn:microsoft.com/office/officeart/2008/layout/HalfCircleOrganizationChart"/>
    <dgm:cxn modelId="{A38CDC8C-B936-41D8-8E02-91561AED9A27}" type="presParOf" srcId="{FC62AFFD-5C34-46F7-9E26-C12D3163E8B8}" destId="{3B0A8AB0-8E5C-4BCB-8AC1-09C8977D5C01}" srcOrd="0" destOrd="0" presId="urn:microsoft.com/office/officeart/2008/layout/HalfCircleOrganizationChart"/>
    <dgm:cxn modelId="{EC5B6948-F50F-4E6A-82CD-C6BA6CFF7C26}" type="presParOf" srcId="{3B0A8AB0-8E5C-4BCB-8AC1-09C8977D5C01}" destId="{206F2676-80A7-461F-B6E0-C58DC63993EB}" srcOrd="0" destOrd="0" presId="urn:microsoft.com/office/officeart/2008/layout/HalfCircleOrganizationChart"/>
    <dgm:cxn modelId="{B0BE21A2-A032-4406-8BBE-74BF42C5AAA7}" type="presParOf" srcId="{3B0A8AB0-8E5C-4BCB-8AC1-09C8977D5C01}" destId="{B5BCE24A-1E8B-4909-94BA-40D79508EE39}" srcOrd="1" destOrd="0" presId="urn:microsoft.com/office/officeart/2008/layout/HalfCircleOrganizationChart"/>
    <dgm:cxn modelId="{E26602A1-D0D4-4852-86F3-5EA02DD627DB}" type="presParOf" srcId="{3B0A8AB0-8E5C-4BCB-8AC1-09C8977D5C01}" destId="{0BDA2519-99E7-45B2-98EE-AFEFFB341A4F}" srcOrd="2" destOrd="0" presId="urn:microsoft.com/office/officeart/2008/layout/HalfCircleOrganizationChart"/>
    <dgm:cxn modelId="{C1FBC812-515F-43B7-82FE-527B64356029}" type="presParOf" srcId="{3B0A8AB0-8E5C-4BCB-8AC1-09C8977D5C01}" destId="{DFD3E0AE-6898-48BA-BFD4-9796DD69D7B0}" srcOrd="3" destOrd="0" presId="urn:microsoft.com/office/officeart/2008/layout/HalfCircleOrganizationChart"/>
    <dgm:cxn modelId="{520B940B-A558-48A5-8445-63A5AEF409A0}" type="presParOf" srcId="{FC62AFFD-5C34-46F7-9E26-C12D3163E8B8}" destId="{7B512AA4-182A-45E8-B821-7F06031E1457}" srcOrd="1" destOrd="0" presId="urn:microsoft.com/office/officeart/2008/layout/HalfCircleOrganizationChart"/>
    <dgm:cxn modelId="{7AAE2C66-7B8F-4890-A957-F8CFEA30B4E8}" type="presParOf" srcId="{FC62AFFD-5C34-46F7-9E26-C12D3163E8B8}" destId="{3A8968D7-C1D3-4533-9B17-B7980A09FC8D}" srcOrd="2" destOrd="0" presId="urn:microsoft.com/office/officeart/2008/layout/HalfCircleOrganizationChart"/>
    <dgm:cxn modelId="{40333221-B294-4CD1-8D1C-98CC078A0FB7}" type="presParOf" srcId="{6902E0A8-F805-4AE9-98B3-F3759598650F}" destId="{44CFF87C-42E8-451C-86BE-2A86693C88C8}" srcOrd="2" destOrd="0" presId="urn:microsoft.com/office/officeart/2008/layout/HalfCircleOrganizationChart"/>
    <dgm:cxn modelId="{32B7713B-69FA-4F36-B324-796A0E625CE3}" type="presParOf" srcId="{16A4A2B9-D7BE-4404-A346-E2C1CC7DA8E9}" destId="{F64E1957-AB05-4485-AD76-6F4E0C36B967}" srcOrd="2" destOrd="0" presId="urn:microsoft.com/office/officeart/2008/layout/HalfCircleOrganizationChart"/>
    <dgm:cxn modelId="{F330664C-9859-43D8-A69A-39987A4A1C51}" type="presParOf" srcId="{16A4A2B9-D7BE-4404-A346-E2C1CC7DA8E9}" destId="{47D316CE-D770-44C2-A39E-83BCCDED3F81}" srcOrd="3" destOrd="0" presId="urn:microsoft.com/office/officeart/2008/layout/HalfCircleOrganizationChart"/>
    <dgm:cxn modelId="{80829D39-F206-44A0-A1B2-956B772203A9}" type="presParOf" srcId="{47D316CE-D770-44C2-A39E-83BCCDED3F81}" destId="{28A44147-D060-417C-A4F4-C1B768B1D063}" srcOrd="0" destOrd="0" presId="urn:microsoft.com/office/officeart/2008/layout/HalfCircleOrganizationChart"/>
    <dgm:cxn modelId="{6156FA6E-409F-48CE-9134-BC6D81F5ACC0}" type="presParOf" srcId="{28A44147-D060-417C-A4F4-C1B768B1D063}" destId="{C0F886F9-E3E7-414F-9AAE-69757B6C95AD}" srcOrd="0" destOrd="0" presId="urn:microsoft.com/office/officeart/2008/layout/HalfCircleOrganizationChart"/>
    <dgm:cxn modelId="{236D4FC4-6C23-4C12-8C81-BF01E6ECD6E0}" type="presParOf" srcId="{28A44147-D060-417C-A4F4-C1B768B1D063}" destId="{65247008-E785-4207-BDC6-1769400CB6CB}" srcOrd="1" destOrd="0" presId="urn:microsoft.com/office/officeart/2008/layout/HalfCircleOrganizationChart"/>
    <dgm:cxn modelId="{3ABC9A71-EDB1-4482-999D-CBE17C7C0C79}" type="presParOf" srcId="{28A44147-D060-417C-A4F4-C1B768B1D063}" destId="{D44DB8A7-FD19-45CF-AF94-36BED52C5815}" srcOrd="2" destOrd="0" presId="urn:microsoft.com/office/officeart/2008/layout/HalfCircleOrganizationChart"/>
    <dgm:cxn modelId="{1500AC6E-8CAA-460A-B279-06F380DC259D}" type="presParOf" srcId="{28A44147-D060-417C-A4F4-C1B768B1D063}" destId="{EA7B3C33-D74F-495C-89EF-261591DC09E9}" srcOrd="3" destOrd="0" presId="urn:microsoft.com/office/officeart/2008/layout/HalfCircleOrganizationChart"/>
    <dgm:cxn modelId="{4B752214-8E5E-487E-B1AE-09B46E2D8092}" type="presParOf" srcId="{47D316CE-D770-44C2-A39E-83BCCDED3F81}" destId="{7C82B16A-0ECE-4F85-B02C-B36FB9B2755C}" srcOrd="1" destOrd="0" presId="urn:microsoft.com/office/officeart/2008/layout/HalfCircleOrganizationChart"/>
    <dgm:cxn modelId="{52D29791-3415-4F2B-8D9B-748B0BD24E6B}" type="presParOf" srcId="{7C82B16A-0ECE-4F85-B02C-B36FB9B2755C}" destId="{67282632-3C59-4F87-83C1-F6D5C344ABA0}" srcOrd="0" destOrd="0" presId="urn:microsoft.com/office/officeart/2008/layout/HalfCircleOrganizationChart"/>
    <dgm:cxn modelId="{F8749520-2CAF-43B0-B2AD-F3C21FB14A68}" type="presParOf" srcId="{7C82B16A-0ECE-4F85-B02C-B36FB9B2755C}" destId="{08E3A728-9177-496F-AC8D-27F7C8EEC18C}" srcOrd="1" destOrd="0" presId="urn:microsoft.com/office/officeart/2008/layout/HalfCircleOrganizationChart"/>
    <dgm:cxn modelId="{E4FEEE14-9791-4C71-A15D-DAE5DEC1816C}" type="presParOf" srcId="{08E3A728-9177-496F-AC8D-27F7C8EEC18C}" destId="{DD6007DF-ABC9-4A73-AB83-DB48BE8B05B1}" srcOrd="0" destOrd="0" presId="urn:microsoft.com/office/officeart/2008/layout/HalfCircleOrganizationChart"/>
    <dgm:cxn modelId="{862221F9-4AB0-488A-86AD-6524D80FDE6F}" type="presParOf" srcId="{DD6007DF-ABC9-4A73-AB83-DB48BE8B05B1}" destId="{9941AD32-5791-42CB-A0E2-A3B9D58E4D86}" srcOrd="0" destOrd="0" presId="urn:microsoft.com/office/officeart/2008/layout/HalfCircleOrganizationChart"/>
    <dgm:cxn modelId="{8414188B-1278-4525-BFA0-236CC20C60CD}" type="presParOf" srcId="{DD6007DF-ABC9-4A73-AB83-DB48BE8B05B1}" destId="{C9532023-4BF7-43B4-8390-89D089837BC6}" srcOrd="1" destOrd="0" presId="urn:microsoft.com/office/officeart/2008/layout/HalfCircleOrganizationChart"/>
    <dgm:cxn modelId="{4F25102A-9E53-4476-BEF5-C453FE6052F0}" type="presParOf" srcId="{DD6007DF-ABC9-4A73-AB83-DB48BE8B05B1}" destId="{50CF42D3-E999-4E1B-879C-47C8DFA21804}" srcOrd="2" destOrd="0" presId="urn:microsoft.com/office/officeart/2008/layout/HalfCircleOrganizationChart"/>
    <dgm:cxn modelId="{AD510DC0-CF1E-4E48-A27F-235FE4CEF667}" type="presParOf" srcId="{DD6007DF-ABC9-4A73-AB83-DB48BE8B05B1}" destId="{1C7AEBE5-E068-403A-A8F3-8D7459455286}" srcOrd="3" destOrd="0" presId="urn:microsoft.com/office/officeart/2008/layout/HalfCircleOrganizationChart"/>
    <dgm:cxn modelId="{914B6857-50BA-4EA9-9964-90474620DCF0}" type="presParOf" srcId="{08E3A728-9177-496F-AC8D-27F7C8EEC18C}" destId="{A7077783-3B3F-485E-B8F5-7EC285DE8FC0}" srcOrd="1" destOrd="0" presId="urn:microsoft.com/office/officeart/2008/layout/HalfCircleOrganizationChart"/>
    <dgm:cxn modelId="{7BF5B161-C3E7-46F1-8BD0-66FB3657AD99}" type="presParOf" srcId="{08E3A728-9177-496F-AC8D-27F7C8EEC18C}" destId="{044634C0-C08B-4DDA-A5C1-A9FAE7A62127}" srcOrd="2" destOrd="0" presId="urn:microsoft.com/office/officeart/2008/layout/HalfCircleOrganizationChart"/>
    <dgm:cxn modelId="{82B88086-E2B0-4390-9CCF-07AFAFBCB590}" type="presParOf" srcId="{7C82B16A-0ECE-4F85-B02C-B36FB9B2755C}" destId="{8FECA406-E3BA-4772-9224-67CE35BEBAEE}" srcOrd="2" destOrd="0" presId="urn:microsoft.com/office/officeart/2008/layout/HalfCircleOrganizationChart"/>
    <dgm:cxn modelId="{06B90240-5348-4E53-B79A-7C51660680EB}" type="presParOf" srcId="{7C82B16A-0ECE-4F85-B02C-B36FB9B2755C}" destId="{0D7161C9-462D-4F8B-8AA5-4864E6A858C5}" srcOrd="3" destOrd="0" presId="urn:microsoft.com/office/officeart/2008/layout/HalfCircleOrganizationChart"/>
    <dgm:cxn modelId="{0B39C6F2-BE49-4B3D-ACBC-4BB2C4BB974A}" type="presParOf" srcId="{0D7161C9-462D-4F8B-8AA5-4864E6A858C5}" destId="{B369F480-75D8-4949-8802-524AAF003D9B}" srcOrd="0" destOrd="0" presId="urn:microsoft.com/office/officeart/2008/layout/HalfCircleOrganizationChart"/>
    <dgm:cxn modelId="{84A1E712-91C4-475B-BF09-8BC0F5935DF1}" type="presParOf" srcId="{B369F480-75D8-4949-8802-524AAF003D9B}" destId="{F86CBDB3-1CAC-494B-BB25-0210B33D6715}" srcOrd="0" destOrd="0" presId="urn:microsoft.com/office/officeart/2008/layout/HalfCircleOrganizationChart"/>
    <dgm:cxn modelId="{3305A6F2-D22B-432D-B526-C3EAB78C328A}" type="presParOf" srcId="{B369F480-75D8-4949-8802-524AAF003D9B}" destId="{2D898350-EA44-4BC5-B3AA-6B512C46B624}" srcOrd="1" destOrd="0" presId="urn:microsoft.com/office/officeart/2008/layout/HalfCircleOrganizationChart"/>
    <dgm:cxn modelId="{4D33817A-39EF-46CD-85CB-2E1CAF61FE75}" type="presParOf" srcId="{B369F480-75D8-4949-8802-524AAF003D9B}" destId="{981349FB-6079-48E9-9024-38C1DD34AE8F}" srcOrd="2" destOrd="0" presId="urn:microsoft.com/office/officeart/2008/layout/HalfCircleOrganizationChart"/>
    <dgm:cxn modelId="{D887449F-B276-4F50-8F20-D13A1E3E9BCB}" type="presParOf" srcId="{B369F480-75D8-4949-8802-524AAF003D9B}" destId="{1176F0AB-6D8C-442B-AF7E-97B5EBBA71C4}" srcOrd="3" destOrd="0" presId="urn:microsoft.com/office/officeart/2008/layout/HalfCircleOrganizationChart"/>
    <dgm:cxn modelId="{EBE965F1-ECA7-4492-BD6C-91D74ECBBD47}" type="presParOf" srcId="{0D7161C9-462D-4F8B-8AA5-4864E6A858C5}" destId="{CA9B98A7-1115-4BE3-A66C-FC533AF94749}" srcOrd="1" destOrd="0" presId="urn:microsoft.com/office/officeart/2008/layout/HalfCircleOrganizationChart"/>
    <dgm:cxn modelId="{87FEADF1-D9ED-4C3F-BE5E-B3953F94482A}" type="presParOf" srcId="{0D7161C9-462D-4F8B-8AA5-4864E6A858C5}" destId="{9B6DA5EB-72DA-4C86-BC00-8FD3CCA2B08B}" srcOrd="2" destOrd="0" presId="urn:microsoft.com/office/officeart/2008/layout/HalfCircleOrganizationChart"/>
    <dgm:cxn modelId="{03DFF55F-13A4-4DA8-8020-4BE119DF7CB5}" type="presParOf" srcId="{7C82B16A-0ECE-4F85-B02C-B36FB9B2755C}" destId="{DA41DFB8-11F3-456B-8BF3-F116EDFCBA30}" srcOrd="4" destOrd="0" presId="urn:microsoft.com/office/officeart/2008/layout/HalfCircleOrganizationChart"/>
    <dgm:cxn modelId="{67A51F44-EA37-43CD-BF75-5D8CA22AE974}" type="presParOf" srcId="{7C82B16A-0ECE-4F85-B02C-B36FB9B2755C}" destId="{7263CF23-7B16-40E6-B614-F634C5E7BC2C}" srcOrd="5" destOrd="0" presId="urn:microsoft.com/office/officeart/2008/layout/HalfCircleOrganizationChart"/>
    <dgm:cxn modelId="{4786FFE5-29A8-4D00-A6C0-94584BCBDB28}" type="presParOf" srcId="{7263CF23-7B16-40E6-B614-F634C5E7BC2C}" destId="{93E388C1-55BB-487C-B893-FF264CB7306F}" srcOrd="0" destOrd="0" presId="urn:microsoft.com/office/officeart/2008/layout/HalfCircleOrganizationChart"/>
    <dgm:cxn modelId="{1A8B5597-261D-4949-A14A-D3959FD23D49}" type="presParOf" srcId="{93E388C1-55BB-487C-B893-FF264CB7306F}" destId="{1E40C445-F5D7-4C3A-8809-2884AD5B1ABD}" srcOrd="0" destOrd="0" presId="urn:microsoft.com/office/officeart/2008/layout/HalfCircleOrganizationChart"/>
    <dgm:cxn modelId="{55DD77FA-E5CD-4DEC-8BF3-F17076911830}" type="presParOf" srcId="{93E388C1-55BB-487C-B893-FF264CB7306F}" destId="{4C464512-019E-4458-8132-5D87E7981A41}" srcOrd="1" destOrd="0" presId="urn:microsoft.com/office/officeart/2008/layout/HalfCircleOrganizationChart"/>
    <dgm:cxn modelId="{2BC0738A-8C62-456A-BF5D-6D342E7FE496}" type="presParOf" srcId="{93E388C1-55BB-487C-B893-FF264CB7306F}" destId="{B1DDBBFE-03FD-4B61-A9F4-1FDE131DFF61}" srcOrd="2" destOrd="0" presId="urn:microsoft.com/office/officeart/2008/layout/HalfCircleOrganizationChart"/>
    <dgm:cxn modelId="{BDA2CBF5-6B56-4FB9-BCFC-AF3E6C6E4BAA}" type="presParOf" srcId="{93E388C1-55BB-487C-B893-FF264CB7306F}" destId="{81FF5B92-9449-4B28-B8D9-E10ECF7FD40C}" srcOrd="3" destOrd="0" presId="urn:microsoft.com/office/officeart/2008/layout/HalfCircleOrganizationChart"/>
    <dgm:cxn modelId="{16EC7D61-5B49-42B8-BAFB-6CA8325B6B0E}" type="presParOf" srcId="{7263CF23-7B16-40E6-B614-F634C5E7BC2C}" destId="{32EFFF9F-FAA8-49E0-BA0D-573D4140AB17}" srcOrd="1" destOrd="0" presId="urn:microsoft.com/office/officeart/2008/layout/HalfCircleOrganizationChart"/>
    <dgm:cxn modelId="{C649BABA-98E7-4502-8CA4-15928BBDFE03}" type="presParOf" srcId="{7263CF23-7B16-40E6-B614-F634C5E7BC2C}" destId="{15633D18-24B3-42CD-9007-3C20D46120C9}" srcOrd="2" destOrd="0" presId="urn:microsoft.com/office/officeart/2008/layout/HalfCircleOrganizationChart"/>
    <dgm:cxn modelId="{6703580E-EA6D-4935-9DA8-1A4473349C99}" type="presParOf" srcId="{47D316CE-D770-44C2-A39E-83BCCDED3F81}" destId="{B5BA3565-47E6-4ED1-BACB-5A72BD99BB74}" srcOrd="2" destOrd="0" presId="urn:microsoft.com/office/officeart/2008/layout/HalfCircleOrganizationChart"/>
    <dgm:cxn modelId="{A25F37D2-96CC-4DE4-9778-529294E9C6E1}" type="presParOf" srcId="{16A4A2B9-D7BE-4404-A346-E2C1CC7DA8E9}" destId="{5AE44755-E1A9-41BF-80AE-97DCDFD0FB8E}" srcOrd="4" destOrd="0" presId="urn:microsoft.com/office/officeart/2008/layout/HalfCircleOrganizationChart"/>
    <dgm:cxn modelId="{F3993DBD-0B63-429A-9D89-8077A0216DAD}" type="presParOf" srcId="{16A4A2B9-D7BE-4404-A346-E2C1CC7DA8E9}" destId="{AFE61B1F-C093-4ED2-89A9-AC3A88C89D1B}" srcOrd="5" destOrd="0" presId="urn:microsoft.com/office/officeart/2008/layout/HalfCircleOrganizationChart"/>
    <dgm:cxn modelId="{D100A94D-36E6-48DA-BF7C-F0B6DE627892}" type="presParOf" srcId="{AFE61B1F-C093-4ED2-89A9-AC3A88C89D1B}" destId="{ADFBB74A-9D45-4069-B9B0-D85958913BF5}" srcOrd="0" destOrd="0" presId="urn:microsoft.com/office/officeart/2008/layout/HalfCircleOrganizationChart"/>
    <dgm:cxn modelId="{332C4616-E901-4E2F-8EC3-865344F77217}" type="presParOf" srcId="{ADFBB74A-9D45-4069-B9B0-D85958913BF5}" destId="{B2A77297-C0B3-4585-A4D7-C9F5E98A729D}" srcOrd="0" destOrd="0" presId="urn:microsoft.com/office/officeart/2008/layout/HalfCircleOrganizationChart"/>
    <dgm:cxn modelId="{5769E871-25A0-4293-ACBC-3E8311241ADC}" type="presParOf" srcId="{ADFBB74A-9D45-4069-B9B0-D85958913BF5}" destId="{2031D345-D9FE-4DD1-B8A1-E11CE9FB6541}" srcOrd="1" destOrd="0" presId="urn:microsoft.com/office/officeart/2008/layout/HalfCircleOrganizationChart"/>
    <dgm:cxn modelId="{219721E9-F04C-4232-B9D3-B6332C310D2A}" type="presParOf" srcId="{ADFBB74A-9D45-4069-B9B0-D85958913BF5}" destId="{BC78DD4C-C6FE-4B00-AEFC-00D807691F21}" srcOrd="2" destOrd="0" presId="urn:microsoft.com/office/officeart/2008/layout/HalfCircleOrganizationChart"/>
    <dgm:cxn modelId="{ECA08B2A-8F6B-42B5-8187-9277EF196565}" type="presParOf" srcId="{ADFBB74A-9D45-4069-B9B0-D85958913BF5}" destId="{2898EB22-CAFF-4122-9339-83CA49497AB5}" srcOrd="3" destOrd="0" presId="urn:microsoft.com/office/officeart/2008/layout/HalfCircleOrganizationChart"/>
    <dgm:cxn modelId="{D7B5CFFD-5F7E-4242-ABE9-BF74DFADBD66}" type="presParOf" srcId="{AFE61B1F-C093-4ED2-89A9-AC3A88C89D1B}" destId="{3BD3C855-7CCF-4B96-8675-F72472027258}" srcOrd="1" destOrd="0" presId="urn:microsoft.com/office/officeart/2008/layout/HalfCircleOrganizationChart"/>
    <dgm:cxn modelId="{2CAF49D0-0694-4C41-80B6-9767243A1092}" type="presParOf" srcId="{3BD3C855-7CCF-4B96-8675-F72472027258}" destId="{AF883D2C-15C6-4C25-9026-1A056E28FBD6}" srcOrd="0" destOrd="0" presId="urn:microsoft.com/office/officeart/2008/layout/HalfCircleOrganizationChart"/>
    <dgm:cxn modelId="{75E02F30-0957-4CF0-8846-49A15F93B9DF}" type="presParOf" srcId="{3BD3C855-7CCF-4B96-8675-F72472027258}" destId="{D7395A57-3D2A-46CF-B7A5-71E64998BDEA}" srcOrd="1" destOrd="0" presId="urn:microsoft.com/office/officeart/2008/layout/HalfCircleOrganizationChart"/>
    <dgm:cxn modelId="{D01CC986-BFA8-4DEF-8D26-580012EB54BE}" type="presParOf" srcId="{D7395A57-3D2A-46CF-B7A5-71E64998BDEA}" destId="{70E4209F-2FA1-4845-BFC5-0AC2582AE8B7}" srcOrd="0" destOrd="0" presId="urn:microsoft.com/office/officeart/2008/layout/HalfCircleOrganizationChart"/>
    <dgm:cxn modelId="{4C2E87D8-2E7E-4D13-9A9E-736212D90B31}" type="presParOf" srcId="{70E4209F-2FA1-4845-BFC5-0AC2582AE8B7}" destId="{5AC8F96E-2C95-459B-8EF2-E4036F2C7A50}" srcOrd="0" destOrd="0" presId="urn:microsoft.com/office/officeart/2008/layout/HalfCircleOrganizationChart"/>
    <dgm:cxn modelId="{D171F0A7-FBB2-451A-82BF-3001A5297452}" type="presParOf" srcId="{70E4209F-2FA1-4845-BFC5-0AC2582AE8B7}" destId="{D38190F9-02F0-492B-9728-0641A5D86C4C}" srcOrd="1" destOrd="0" presId="urn:microsoft.com/office/officeart/2008/layout/HalfCircleOrganizationChart"/>
    <dgm:cxn modelId="{3A761EBD-6BCF-4E15-A1F7-5D41E17A6A01}" type="presParOf" srcId="{70E4209F-2FA1-4845-BFC5-0AC2582AE8B7}" destId="{FD997502-EEEC-488E-9423-52CBFE7DB4E0}" srcOrd="2" destOrd="0" presId="urn:microsoft.com/office/officeart/2008/layout/HalfCircleOrganizationChart"/>
    <dgm:cxn modelId="{F76CAE42-2D18-41F1-AE17-6388EA9D8F92}" type="presParOf" srcId="{70E4209F-2FA1-4845-BFC5-0AC2582AE8B7}" destId="{A51190BA-39C1-408F-88E1-1F49EE4336AB}" srcOrd="3" destOrd="0" presId="urn:microsoft.com/office/officeart/2008/layout/HalfCircleOrganizationChart"/>
    <dgm:cxn modelId="{8BA36D28-0B2C-404E-AAFB-CC724EC86632}" type="presParOf" srcId="{D7395A57-3D2A-46CF-B7A5-71E64998BDEA}" destId="{0CEBB51A-A464-423A-86E3-8E5CCBC6CCB3}" srcOrd="1" destOrd="0" presId="urn:microsoft.com/office/officeart/2008/layout/HalfCircleOrganizationChart"/>
    <dgm:cxn modelId="{C1DA656D-B2DF-4DF3-88AF-3D93F43BC871}" type="presParOf" srcId="{D7395A57-3D2A-46CF-B7A5-71E64998BDEA}" destId="{7D077A00-EF10-4F8A-821F-E142A9A99E84}" srcOrd="2" destOrd="0" presId="urn:microsoft.com/office/officeart/2008/layout/HalfCircleOrganizationChart"/>
    <dgm:cxn modelId="{BD4F5B94-9BB8-4855-9967-169548303E10}" type="presParOf" srcId="{3BD3C855-7CCF-4B96-8675-F72472027258}" destId="{2309E2BD-FEBD-4DB5-A4A6-1E1FF8F2B348}" srcOrd="2" destOrd="0" presId="urn:microsoft.com/office/officeart/2008/layout/HalfCircleOrganizationChart"/>
    <dgm:cxn modelId="{9CFE17D5-576F-45A1-8ACD-A76C73966B5D}" type="presParOf" srcId="{3BD3C855-7CCF-4B96-8675-F72472027258}" destId="{E95D0981-AC6B-40C6-A3A9-B07873916A02}" srcOrd="3" destOrd="0" presId="urn:microsoft.com/office/officeart/2008/layout/HalfCircleOrganizationChart"/>
    <dgm:cxn modelId="{95D0F4A9-F1FA-4A3E-A880-53175F165523}" type="presParOf" srcId="{E95D0981-AC6B-40C6-A3A9-B07873916A02}" destId="{5955F463-4A61-40A9-ADE3-A59EF2642905}" srcOrd="0" destOrd="0" presId="urn:microsoft.com/office/officeart/2008/layout/HalfCircleOrganizationChart"/>
    <dgm:cxn modelId="{01713F15-C6C0-4286-B4EF-7CA6BE83EBEA}" type="presParOf" srcId="{5955F463-4A61-40A9-ADE3-A59EF2642905}" destId="{5D55A403-DFFF-454D-884E-DEB6571AAFB3}" srcOrd="0" destOrd="0" presId="urn:microsoft.com/office/officeart/2008/layout/HalfCircleOrganizationChart"/>
    <dgm:cxn modelId="{70542E6A-B18C-417B-8522-DC08305790E1}" type="presParOf" srcId="{5955F463-4A61-40A9-ADE3-A59EF2642905}" destId="{080E6B15-C3FD-4E3B-875D-4726027D7585}" srcOrd="1" destOrd="0" presId="urn:microsoft.com/office/officeart/2008/layout/HalfCircleOrganizationChart"/>
    <dgm:cxn modelId="{FEEC3696-534A-4538-B4A8-766346BD3254}" type="presParOf" srcId="{5955F463-4A61-40A9-ADE3-A59EF2642905}" destId="{7711615D-EE89-4804-AB9B-B4D8F51244E8}" srcOrd="2" destOrd="0" presId="urn:microsoft.com/office/officeart/2008/layout/HalfCircleOrganizationChart"/>
    <dgm:cxn modelId="{A3FF09A5-174C-4EB1-9497-2034725113EC}" type="presParOf" srcId="{5955F463-4A61-40A9-ADE3-A59EF2642905}" destId="{4BE5EFDA-E953-463A-A4FA-F7475A491704}" srcOrd="3" destOrd="0" presId="urn:microsoft.com/office/officeart/2008/layout/HalfCircleOrganizationChart"/>
    <dgm:cxn modelId="{D1E387C3-13AB-4B8B-9403-C84934106535}" type="presParOf" srcId="{E95D0981-AC6B-40C6-A3A9-B07873916A02}" destId="{CB492796-50A4-4A96-8F61-4A573BE5C258}" srcOrd="1" destOrd="0" presId="urn:microsoft.com/office/officeart/2008/layout/HalfCircleOrganizationChart"/>
    <dgm:cxn modelId="{F09E9231-6B8A-4586-89AC-9C2D047885A3}" type="presParOf" srcId="{E95D0981-AC6B-40C6-A3A9-B07873916A02}" destId="{B1E5C11E-98FF-4386-993F-E617782225F7}" srcOrd="2" destOrd="0" presId="urn:microsoft.com/office/officeart/2008/layout/HalfCircleOrganizationChart"/>
    <dgm:cxn modelId="{6E09FF07-EA01-4AE5-99BD-6FA533C28D8A}" type="presParOf" srcId="{3BD3C855-7CCF-4B96-8675-F72472027258}" destId="{99F24078-F521-4503-9E14-E57B0CEFC64C}" srcOrd="4" destOrd="0" presId="urn:microsoft.com/office/officeart/2008/layout/HalfCircleOrganizationChart"/>
    <dgm:cxn modelId="{000288F1-1677-46D2-A115-5638A8DD4C75}" type="presParOf" srcId="{3BD3C855-7CCF-4B96-8675-F72472027258}" destId="{5C3D03CD-65F0-41C4-91FC-EF089923C2F7}" srcOrd="5" destOrd="0" presId="urn:microsoft.com/office/officeart/2008/layout/HalfCircleOrganizationChart"/>
    <dgm:cxn modelId="{C0FBD3F5-9852-43DC-8288-01F62B6EC3F1}" type="presParOf" srcId="{5C3D03CD-65F0-41C4-91FC-EF089923C2F7}" destId="{8B4E662C-F135-4463-BBED-5EBDCF0CC6F7}" srcOrd="0" destOrd="0" presId="urn:microsoft.com/office/officeart/2008/layout/HalfCircleOrganizationChart"/>
    <dgm:cxn modelId="{43B7C568-8F85-4126-8E59-2841BFE43376}" type="presParOf" srcId="{8B4E662C-F135-4463-BBED-5EBDCF0CC6F7}" destId="{517C3A81-99F3-42B2-8DA0-6FF14CF2B935}" srcOrd="0" destOrd="0" presId="urn:microsoft.com/office/officeart/2008/layout/HalfCircleOrganizationChart"/>
    <dgm:cxn modelId="{6C8959AF-03D5-48FC-8F91-82079CB8BF15}" type="presParOf" srcId="{8B4E662C-F135-4463-BBED-5EBDCF0CC6F7}" destId="{34D4D722-11B4-4451-8A20-79C1C699E49F}" srcOrd="1" destOrd="0" presId="urn:microsoft.com/office/officeart/2008/layout/HalfCircleOrganizationChart"/>
    <dgm:cxn modelId="{E5D98C81-D084-4640-94F6-B0926F00338C}" type="presParOf" srcId="{8B4E662C-F135-4463-BBED-5EBDCF0CC6F7}" destId="{7D77758D-DAE7-4D3C-89B1-41C2F1188356}" srcOrd="2" destOrd="0" presId="urn:microsoft.com/office/officeart/2008/layout/HalfCircleOrganizationChart"/>
    <dgm:cxn modelId="{3BE3CB95-17DE-4964-8361-73220CE75202}" type="presParOf" srcId="{8B4E662C-F135-4463-BBED-5EBDCF0CC6F7}" destId="{B4E057EB-D8F9-4E4B-B8C1-6C1652950F8D}" srcOrd="3" destOrd="0" presId="urn:microsoft.com/office/officeart/2008/layout/HalfCircleOrganizationChart"/>
    <dgm:cxn modelId="{B7303884-DE75-4F5D-B93B-EEF1E9B288DB}" type="presParOf" srcId="{5C3D03CD-65F0-41C4-91FC-EF089923C2F7}" destId="{83F8DDD8-C891-4A6D-BD28-CF81105B4D83}" srcOrd="1" destOrd="0" presId="urn:microsoft.com/office/officeart/2008/layout/HalfCircleOrganizationChart"/>
    <dgm:cxn modelId="{1D5345E7-3052-475F-9980-887FA9883153}" type="presParOf" srcId="{5C3D03CD-65F0-41C4-91FC-EF089923C2F7}" destId="{BD1DB0B8-ACDC-48AB-B021-0159144CDED5}" srcOrd="2" destOrd="0" presId="urn:microsoft.com/office/officeart/2008/layout/HalfCircleOrganizationChart"/>
    <dgm:cxn modelId="{864B75D5-67DE-4ED0-A298-70ACFEE72E12}" type="presParOf" srcId="{AFE61B1F-C093-4ED2-89A9-AC3A88C89D1B}" destId="{35F7BF53-0865-4EE3-926F-66B94393B647}" srcOrd="2" destOrd="0" presId="urn:microsoft.com/office/officeart/2008/layout/HalfCircleOrganizationChart"/>
    <dgm:cxn modelId="{2F3F3A8D-FA61-4E92-A0F2-53C39F5F33CB}" type="presParOf" srcId="{BF24714D-D134-4F3B-A729-AD746BBA412B}" destId="{481515BC-04F2-4CBD-AC38-DEB4298BE0FD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437E07F-A12B-4033-81BF-5E67275AF674}" type="doc">
      <dgm:prSet loTypeId="urn:microsoft.com/office/officeart/2005/8/layout/chevron2" loCatId="list" qsTypeId="urn:microsoft.com/office/officeart/2005/8/quickstyle/3d1" qsCatId="3D" csTypeId="urn:microsoft.com/office/officeart/2005/8/colors/accent3_5" csCatId="accent3" phldr="1"/>
      <dgm:spPr/>
      <dgm:t>
        <a:bodyPr/>
        <a:lstStyle/>
        <a:p>
          <a:endParaRPr lang="uk-UA"/>
        </a:p>
      </dgm:t>
    </dgm:pt>
    <dgm:pt modelId="{DA79CDF2-FE4B-4996-98D8-9461B3185694}">
      <dgm:prSet phldrT="[Текст]"/>
      <dgm:spPr>
        <a:solidFill>
          <a:srgbClr val="008080"/>
        </a:solidFill>
      </dgm:spPr>
      <dgm:t>
        <a:bodyPr/>
        <a:lstStyle/>
        <a:p>
          <a:r>
            <a:rPr lang="uk-UA" dirty="0"/>
            <a:t>1</a:t>
          </a:r>
        </a:p>
      </dgm:t>
    </dgm:pt>
    <dgm:pt modelId="{907DE981-C398-4351-A258-75563BE5722B}" type="parTrans" cxnId="{13B03A4E-3653-4F4F-A526-EC74C52D73F7}">
      <dgm:prSet/>
      <dgm:spPr/>
      <dgm:t>
        <a:bodyPr/>
        <a:lstStyle/>
        <a:p>
          <a:endParaRPr lang="uk-UA"/>
        </a:p>
      </dgm:t>
    </dgm:pt>
    <dgm:pt modelId="{89D8040E-108E-4C9A-B0F2-0B28FA18CA04}" type="sibTrans" cxnId="{13B03A4E-3653-4F4F-A526-EC74C52D73F7}">
      <dgm:prSet/>
      <dgm:spPr/>
      <dgm:t>
        <a:bodyPr/>
        <a:lstStyle/>
        <a:p>
          <a:endParaRPr lang="uk-UA"/>
        </a:p>
      </dgm:t>
    </dgm:pt>
    <dgm:pt modelId="{FCBCC720-EAFF-4A5E-B095-A08BBD8095B2}">
      <dgm:prSet phldrT="[Текст]" custT="1"/>
      <dgm:spPr>
        <a:ln>
          <a:solidFill>
            <a:srgbClr val="8EB6B1">
              <a:alpha val="90000"/>
            </a:srgbClr>
          </a:solidFill>
        </a:ln>
      </dgm:spPr>
      <dgm:t>
        <a:bodyPr/>
        <a:lstStyle/>
        <a:p>
          <a:r>
            <a:rPr lang="ru-RU" sz="2000" dirty="0" err="1">
              <a:solidFill>
                <a:srgbClr val="008080"/>
              </a:solidFill>
            </a:rPr>
            <a:t>Гульман</a:t>
          </a:r>
          <a:r>
            <a:rPr lang="ru-RU" sz="2000" dirty="0">
              <a:solidFill>
                <a:srgbClr val="008080"/>
              </a:solidFill>
            </a:rPr>
            <a:t> О. В. </a:t>
          </a:r>
          <a:r>
            <a:rPr lang="ru-RU" sz="2000" dirty="0" err="1">
              <a:solidFill>
                <a:srgbClr val="008080"/>
              </a:solidFill>
            </a:rPr>
            <a:t>Історія</a:t>
          </a:r>
          <a:r>
            <a:rPr lang="ru-RU" sz="2000" dirty="0">
              <a:solidFill>
                <a:srgbClr val="008080"/>
              </a:solidFill>
            </a:rPr>
            <a:t> </a:t>
          </a:r>
          <a:r>
            <a:rPr lang="ru-RU" sz="2000" dirty="0" err="1">
              <a:solidFill>
                <a:srgbClr val="008080"/>
              </a:solidFill>
            </a:rPr>
            <a:t>розвитку</a:t>
          </a:r>
          <a:r>
            <a:rPr lang="ru-RU" sz="2000" dirty="0">
              <a:solidFill>
                <a:srgbClr val="008080"/>
              </a:solidFill>
            </a:rPr>
            <a:t> </a:t>
          </a:r>
          <a:r>
            <a:rPr lang="ru-RU" sz="2000" dirty="0" err="1">
              <a:solidFill>
                <a:srgbClr val="008080"/>
              </a:solidFill>
            </a:rPr>
            <a:t>обчислювальної</a:t>
          </a:r>
          <a:r>
            <a:rPr lang="ru-RU" sz="2000" dirty="0">
              <a:solidFill>
                <a:srgbClr val="008080"/>
              </a:solidFill>
            </a:rPr>
            <a:t> </a:t>
          </a:r>
          <a:r>
            <a:rPr lang="ru-RU" sz="2000" dirty="0" err="1">
              <a:solidFill>
                <a:srgbClr val="008080"/>
              </a:solidFill>
            </a:rPr>
            <a:t>техніки</a:t>
          </a:r>
          <a:r>
            <a:rPr lang="ru-RU" sz="2000" dirty="0">
              <a:solidFill>
                <a:srgbClr val="008080"/>
              </a:solidFill>
            </a:rPr>
            <a:t>. </a:t>
          </a:r>
          <a:r>
            <a:rPr lang="en-US" sz="2000" dirty="0">
              <a:hlinkClick xmlns:r="http://schemas.openxmlformats.org/officeDocument/2006/relationships" r:id="rId1"/>
            </a:rPr>
            <a:t>https://vseosvita.ua/library/korotka-istoria-rozvitku-obcisluvalnoi-tehniki-96995.html</a:t>
          </a:r>
          <a:endParaRPr lang="uk-UA" sz="2000" dirty="0">
            <a:solidFill>
              <a:srgbClr val="008080"/>
            </a:solidFill>
          </a:endParaRPr>
        </a:p>
      </dgm:t>
    </dgm:pt>
    <dgm:pt modelId="{7A134314-F49F-4155-9534-E6B9E0FFB9C5}" type="parTrans" cxnId="{DB5D927B-EB69-4704-BA81-D8DBDF17B7EC}">
      <dgm:prSet/>
      <dgm:spPr/>
      <dgm:t>
        <a:bodyPr/>
        <a:lstStyle/>
        <a:p>
          <a:endParaRPr lang="uk-UA"/>
        </a:p>
      </dgm:t>
    </dgm:pt>
    <dgm:pt modelId="{587DC083-67F7-4A14-A202-699120BC32F0}" type="sibTrans" cxnId="{DB5D927B-EB69-4704-BA81-D8DBDF17B7EC}">
      <dgm:prSet/>
      <dgm:spPr/>
      <dgm:t>
        <a:bodyPr/>
        <a:lstStyle/>
        <a:p>
          <a:endParaRPr lang="uk-UA"/>
        </a:p>
      </dgm:t>
    </dgm:pt>
    <dgm:pt modelId="{1126ACA9-BC40-41D7-94BF-766024DA12C5}">
      <dgm:prSet custT="1"/>
      <dgm:spPr/>
      <dgm:t>
        <a:bodyPr/>
        <a:lstStyle/>
        <a:p>
          <a:endParaRPr lang="ru-RU" sz="2000" dirty="0">
            <a:solidFill>
              <a:srgbClr val="008080"/>
            </a:solidFill>
          </a:endParaRPr>
        </a:p>
      </dgm:t>
    </dgm:pt>
    <dgm:pt modelId="{1ADBE119-D807-4453-90AC-7E3752506693}" type="parTrans" cxnId="{CC3FFD20-8131-414F-A13D-DFC7D17E61F4}">
      <dgm:prSet/>
      <dgm:spPr/>
      <dgm:t>
        <a:bodyPr/>
        <a:lstStyle/>
        <a:p>
          <a:endParaRPr lang="ru-RU"/>
        </a:p>
      </dgm:t>
    </dgm:pt>
    <dgm:pt modelId="{A2F81686-B8EB-41B0-929A-F8E733C5B55E}" type="sibTrans" cxnId="{CC3FFD20-8131-414F-A13D-DFC7D17E61F4}">
      <dgm:prSet/>
      <dgm:spPr/>
      <dgm:t>
        <a:bodyPr/>
        <a:lstStyle/>
        <a:p>
          <a:endParaRPr lang="ru-RU"/>
        </a:p>
      </dgm:t>
    </dgm:pt>
    <dgm:pt modelId="{CB2B5415-D897-495E-89C9-6D8E7A5855EC}" type="pres">
      <dgm:prSet presAssocID="{4437E07F-A12B-4033-81BF-5E67275AF674}" presName="linearFlow" presStyleCnt="0">
        <dgm:presLayoutVars>
          <dgm:dir/>
          <dgm:animLvl val="lvl"/>
          <dgm:resizeHandles val="exact"/>
        </dgm:presLayoutVars>
      </dgm:prSet>
      <dgm:spPr/>
    </dgm:pt>
    <dgm:pt modelId="{D3E7651C-3B9D-4252-BB57-4CDD74F5D970}" type="pres">
      <dgm:prSet presAssocID="{DA79CDF2-FE4B-4996-98D8-9461B3185694}" presName="composite" presStyleCnt="0"/>
      <dgm:spPr/>
    </dgm:pt>
    <dgm:pt modelId="{9C221F02-3918-4B39-93AF-4016E402D55E}" type="pres">
      <dgm:prSet presAssocID="{DA79CDF2-FE4B-4996-98D8-9461B3185694}" presName="parentText" presStyleLbl="alignNode1" presStyleIdx="0" presStyleCnt="1">
        <dgm:presLayoutVars>
          <dgm:chMax val="1"/>
          <dgm:bulletEnabled val="1"/>
        </dgm:presLayoutVars>
      </dgm:prSet>
      <dgm:spPr/>
    </dgm:pt>
    <dgm:pt modelId="{37A27360-DB19-49D8-BDEE-CC5785B5ADC6}" type="pres">
      <dgm:prSet presAssocID="{DA79CDF2-FE4B-4996-98D8-9461B3185694}" presName="descendantText" presStyleLbl="alignAcc1" presStyleIdx="0" presStyleCnt="1">
        <dgm:presLayoutVars>
          <dgm:bulletEnabled val="1"/>
        </dgm:presLayoutVars>
      </dgm:prSet>
      <dgm:spPr/>
    </dgm:pt>
  </dgm:ptLst>
  <dgm:cxnLst>
    <dgm:cxn modelId="{CC3FFD20-8131-414F-A13D-DFC7D17E61F4}" srcId="{DA79CDF2-FE4B-4996-98D8-9461B3185694}" destId="{1126ACA9-BC40-41D7-94BF-766024DA12C5}" srcOrd="1" destOrd="0" parTransId="{1ADBE119-D807-4453-90AC-7E3752506693}" sibTransId="{A2F81686-B8EB-41B0-929A-F8E733C5B55E}"/>
    <dgm:cxn modelId="{17693323-8536-4F54-B653-8D3AAAC97630}" type="presOf" srcId="{1126ACA9-BC40-41D7-94BF-766024DA12C5}" destId="{37A27360-DB19-49D8-BDEE-CC5785B5ADC6}" srcOrd="0" destOrd="1" presId="urn:microsoft.com/office/officeart/2005/8/layout/chevron2"/>
    <dgm:cxn modelId="{13B03A4E-3653-4F4F-A526-EC74C52D73F7}" srcId="{4437E07F-A12B-4033-81BF-5E67275AF674}" destId="{DA79CDF2-FE4B-4996-98D8-9461B3185694}" srcOrd="0" destOrd="0" parTransId="{907DE981-C398-4351-A258-75563BE5722B}" sibTransId="{89D8040E-108E-4C9A-B0F2-0B28FA18CA04}"/>
    <dgm:cxn modelId="{DB5D927B-EB69-4704-BA81-D8DBDF17B7EC}" srcId="{DA79CDF2-FE4B-4996-98D8-9461B3185694}" destId="{FCBCC720-EAFF-4A5E-B095-A08BBD8095B2}" srcOrd="0" destOrd="0" parTransId="{7A134314-F49F-4155-9534-E6B9E0FFB9C5}" sibTransId="{587DC083-67F7-4A14-A202-699120BC32F0}"/>
    <dgm:cxn modelId="{45595ECC-51C8-45B0-9F59-D6E25ECC15F4}" type="presOf" srcId="{FCBCC720-EAFF-4A5E-B095-A08BBD8095B2}" destId="{37A27360-DB19-49D8-BDEE-CC5785B5ADC6}" srcOrd="0" destOrd="0" presId="urn:microsoft.com/office/officeart/2005/8/layout/chevron2"/>
    <dgm:cxn modelId="{AA1D08CE-1800-4495-901E-B590965CFAAC}" type="presOf" srcId="{4437E07F-A12B-4033-81BF-5E67275AF674}" destId="{CB2B5415-D897-495E-89C9-6D8E7A5855EC}" srcOrd="0" destOrd="0" presId="urn:microsoft.com/office/officeart/2005/8/layout/chevron2"/>
    <dgm:cxn modelId="{1CD55AF4-17D0-49E9-8C87-FF56DCB5C1EA}" type="presOf" srcId="{DA79CDF2-FE4B-4996-98D8-9461B3185694}" destId="{9C221F02-3918-4B39-93AF-4016E402D55E}" srcOrd="0" destOrd="0" presId="urn:microsoft.com/office/officeart/2005/8/layout/chevron2"/>
    <dgm:cxn modelId="{1E06BEF0-7F34-45DD-A290-B3776DC3616C}" type="presParOf" srcId="{CB2B5415-D897-495E-89C9-6D8E7A5855EC}" destId="{D3E7651C-3B9D-4252-BB57-4CDD74F5D970}" srcOrd="0" destOrd="0" presId="urn:microsoft.com/office/officeart/2005/8/layout/chevron2"/>
    <dgm:cxn modelId="{C9AA3702-DBBC-4338-847D-47A90AC464F8}" type="presParOf" srcId="{D3E7651C-3B9D-4252-BB57-4CDD74F5D970}" destId="{9C221F02-3918-4B39-93AF-4016E402D55E}" srcOrd="0" destOrd="0" presId="urn:microsoft.com/office/officeart/2005/8/layout/chevron2"/>
    <dgm:cxn modelId="{5889DB8C-CB3A-41EF-A8E2-62019D19D77F}" type="presParOf" srcId="{D3E7651C-3B9D-4252-BB57-4CDD74F5D970}" destId="{37A27360-DB19-49D8-BDEE-CC5785B5ADC6}" srcOrd="1" destOrd="0" presId="urn:microsoft.com/office/officeart/2005/8/layout/chevron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0B506C-C1FE-4A78-B34B-96783A3C86C7}">
      <dsp:nvSpPr>
        <dsp:cNvPr id="0" name=""/>
        <dsp:cNvSpPr/>
      </dsp:nvSpPr>
      <dsp:spPr>
        <a:xfrm>
          <a:off x="0" y="7336"/>
          <a:ext cx="7160456" cy="43173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kern="1200"/>
            <a:t>1 Кбайт (кілобайт)=210 байти=1024 байти</a:t>
          </a:r>
        </a:p>
      </dsp:txBody>
      <dsp:txXfrm>
        <a:off x="21075" y="28411"/>
        <a:ext cx="7118306" cy="389580"/>
      </dsp:txXfrm>
    </dsp:sp>
    <dsp:sp modelId="{4B198604-F4C2-4F3D-8B3A-DCF90AD3B15A}">
      <dsp:nvSpPr>
        <dsp:cNvPr id="0" name=""/>
        <dsp:cNvSpPr/>
      </dsp:nvSpPr>
      <dsp:spPr>
        <a:xfrm>
          <a:off x="0" y="464986"/>
          <a:ext cx="7160456" cy="431730"/>
        </a:xfrm>
        <a:prstGeom prst="roundRect">
          <a:avLst/>
        </a:prstGeom>
        <a:solidFill>
          <a:schemeClr val="accent5">
            <a:hueOff val="-965506"/>
            <a:satOff val="-2488"/>
            <a:lumOff val="-1681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kern="1200" dirty="0"/>
            <a:t>1 </a:t>
          </a:r>
          <a:r>
            <a:rPr lang="uk-UA" sz="1800" kern="1200" dirty="0" err="1"/>
            <a:t>Мбайт</a:t>
          </a:r>
          <a:r>
            <a:rPr lang="uk-UA" sz="1800" kern="1200" dirty="0"/>
            <a:t> (мегабайт)=210 кілобайти=1024 </a:t>
          </a:r>
          <a:r>
            <a:rPr lang="uk-UA" sz="1800" kern="1200" dirty="0" err="1"/>
            <a:t>Кбайти</a:t>
          </a:r>
          <a:r>
            <a:rPr lang="uk-UA" sz="1800" kern="1200" dirty="0"/>
            <a:t> </a:t>
          </a:r>
        </a:p>
      </dsp:txBody>
      <dsp:txXfrm>
        <a:off x="21075" y="486061"/>
        <a:ext cx="7118306" cy="389580"/>
      </dsp:txXfrm>
    </dsp:sp>
    <dsp:sp modelId="{D574EB22-7F8B-4AFB-AC19-7D1F401EB04B}">
      <dsp:nvSpPr>
        <dsp:cNvPr id="0" name=""/>
        <dsp:cNvSpPr/>
      </dsp:nvSpPr>
      <dsp:spPr>
        <a:xfrm>
          <a:off x="0" y="922636"/>
          <a:ext cx="7160456" cy="431730"/>
        </a:xfrm>
        <a:prstGeom prst="roundRect">
          <a:avLst/>
        </a:prstGeom>
        <a:solidFill>
          <a:schemeClr val="accent5">
            <a:hueOff val="-1931012"/>
            <a:satOff val="-4977"/>
            <a:lumOff val="-3361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kern="1200"/>
            <a:t>1 Гбайт (гігабайт)=210 мегабайти=1024 Мбайти</a:t>
          </a:r>
        </a:p>
      </dsp:txBody>
      <dsp:txXfrm>
        <a:off x="21075" y="943711"/>
        <a:ext cx="7118306" cy="389580"/>
      </dsp:txXfrm>
    </dsp:sp>
    <dsp:sp modelId="{51CB3284-5800-40DF-8765-4065D63F8FD1}">
      <dsp:nvSpPr>
        <dsp:cNvPr id="0" name=""/>
        <dsp:cNvSpPr/>
      </dsp:nvSpPr>
      <dsp:spPr>
        <a:xfrm>
          <a:off x="0" y="1380286"/>
          <a:ext cx="7160456" cy="431730"/>
        </a:xfrm>
        <a:prstGeom prst="roundRect">
          <a:avLst/>
        </a:prstGeom>
        <a:solidFill>
          <a:schemeClr val="accent5">
            <a:hueOff val="-2896518"/>
            <a:satOff val="-7465"/>
            <a:lumOff val="-5042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kern="1200"/>
            <a:t>1 Тбайт (терабайт)=210 гігабайти=1024 Гбайти </a:t>
          </a:r>
        </a:p>
      </dsp:txBody>
      <dsp:txXfrm>
        <a:off x="21075" y="1401361"/>
        <a:ext cx="7118306" cy="389580"/>
      </dsp:txXfrm>
    </dsp:sp>
    <dsp:sp modelId="{A88623DC-0BB4-4CAD-8057-6FBAFC961034}">
      <dsp:nvSpPr>
        <dsp:cNvPr id="0" name=""/>
        <dsp:cNvSpPr/>
      </dsp:nvSpPr>
      <dsp:spPr>
        <a:xfrm>
          <a:off x="0" y="1837936"/>
          <a:ext cx="7160456" cy="431730"/>
        </a:xfrm>
        <a:prstGeom prst="roundRect">
          <a:avLst/>
        </a:prstGeom>
        <a:solidFill>
          <a:schemeClr val="accent5">
            <a:hueOff val="-3862025"/>
            <a:satOff val="-9954"/>
            <a:lumOff val="-6723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kern="1200"/>
            <a:t>1 Пбайт (петабайт)=210 терабайти=1024 Тбайти </a:t>
          </a:r>
        </a:p>
      </dsp:txBody>
      <dsp:txXfrm>
        <a:off x="21075" y="1859011"/>
        <a:ext cx="7118306" cy="389580"/>
      </dsp:txXfrm>
    </dsp:sp>
    <dsp:sp modelId="{A4878606-B38B-4FDF-8311-907FD065911D}">
      <dsp:nvSpPr>
        <dsp:cNvPr id="0" name=""/>
        <dsp:cNvSpPr/>
      </dsp:nvSpPr>
      <dsp:spPr>
        <a:xfrm>
          <a:off x="0" y="2295586"/>
          <a:ext cx="7160456" cy="431730"/>
        </a:xfrm>
        <a:prstGeom prst="roundRect">
          <a:avLst/>
        </a:prstGeom>
        <a:solidFill>
          <a:schemeClr val="accent5">
            <a:hueOff val="-4827531"/>
            <a:satOff val="-12442"/>
            <a:lumOff val="-8404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kern="1200"/>
            <a:t>1 Ебайт (ексабайт)=210 петабайти=1024 Пбайт</a:t>
          </a:r>
        </a:p>
      </dsp:txBody>
      <dsp:txXfrm>
        <a:off x="21075" y="2316661"/>
        <a:ext cx="7118306" cy="389580"/>
      </dsp:txXfrm>
    </dsp:sp>
    <dsp:sp modelId="{4D1092F3-C3D4-406A-A366-110571FDE548}">
      <dsp:nvSpPr>
        <dsp:cNvPr id="0" name=""/>
        <dsp:cNvSpPr/>
      </dsp:nvSpPr>
      <dsp:spPr>
        <a:xfrm>
          <a:off x="0" y="2753236"/>
          <a:ext cx="7160456" cy="431730"/>
        </a:xfrm>
        <a:prstGeom prst="roundRect">
          <a:avLst/>
        </a:prstGeom>
        <a:solidFill>
          <a:schemeClr val="accent5">
            <a:hueOff val="-5793037"/>
            <a:satOff val="-14931"/>
            <a:lumOff val="-10084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kern="1200"/>
            <a:t>1 Збайт (Зетабайт)=210 ексабайти=1024 Ебайт </a:t>
          </a:r>
        </a:p>
      </dsp:txBody>
      <dsp:txXfrm>
        <a:off x="21075" y="2774311"/>
        <a:ext cx="7118306" cy="389580"/>
      </dsp:txXfrm>
    </dsp:sp>
    <dsp:sp modelId="{F5A98434-4FCE-4462-8C80-3545BD7AEDC4}">
      <dsp:nvSpPr>
        <dsp:cNvPr id="0" name=""/>
        <dsp:cNvSpPr/>
      </dsp:nvSpPr>
      <dsp:spPr>
        <a:xfrm>
          <a:off x="0" y="3210886"/>
          <a:ext cx="7160456" cy="43173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kern="1200"/>
            <a:t>1 Йбайт (Йоттабайт)=210 Зетабайти=1024 Збайт</a:t>
          </a:r>
        </a:p>
      </dsp:txBody>
      <dsp:txXfrm>
        <a:off x="21075" y="3231961"/>
        <a:ext cx="7118306" cy="3895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F24078-F521-4503-9E14-E57B0CEFC64C}">
      <dsp:nvSpPr>
        <dsp:cNvPr id="0" name=""/>
        <dsp:cNvSpPr/>
      </dsp:nvSpPr>
      <dsp:spPr>
        <a:xfrm>
          <a:off x="7082529" y="1466968"/>
          <a:ext cx="1178515" cy="20852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85209"/>
              </a:lnTo>
              <a:lnTo>
                <a:pt x="1178515" y="2085209"/>
              </a:lnTo>
            </a:path>
          </a:pathLst>
        </a:custGeom>
        <a:noFill/>
        <a:ln w="1270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09E2BD-FEBD-4DB5-A4A6-1E1FF8F2B348}">
      <dsp:nvSpPr>
        <dsp:cNvPr id="0" name=""/>
        <dsp:cNvSpPr/>
      </dsp:nvSpPr>
      <dsp:spPr>
        <a:xfrm>
          <a:off x="7082529" y="1466968"/>
          <a:ext cx="1178515" cy="12244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4454"/>
              </a:lnTo>
              <a:lnTo>
                <a:pt x="1178515" y="1224454"/>
              </a:lnTo>
            </a:path>
          </a:pathLst>
        </a:custGeom>
        <a:noFill/>
        <a:ln w="1270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883D2C-15C6-4C25-9026-1A056E28FBD6}">
      <dsp:nvSpPr>
        <dsp:cNvPr id="0" name=""/>
        <dsp:cNvSpPr/>
      </dsp:nvSpPr>
      <dsp:spPr>
        <a:xfrm>
          <a:off x="7082529" y="1466968"/>
          <a:ext cx="1178515" cy="3636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3699"/>
              </a:lnTo>
              <a:lnTo>
                <a:pt x="1178515" y="363699"/>
              </a:lnTo>
            </a:path>
          </a:pathLst>
        </a:custGeom>
        <a:noFill/>
        <a:ln w="1270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E44755-E1A9-41BF-80AE-97DCDFD0FB8E}">
      <dsp:nvSpPr>
        <dsp:cNvPr id="0" name=""/>
        <dsp:cNvSpPr/>
      </dsp:nvSpPr>
      <dsp:spPr>
        <a:xfrm>
          <a:off x="4284910" y="606213"/>
          <a:ext cx="2797618" cy="2545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7294"/>
              </a:lnTo>
              <a:lnTo>
                <a:pt x="2797618" y="127294"/>
              </a:lnTo>
              <a:lnTo>
                <a:pt x="2797618" y="254589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41DFB8-11F3-456B-8BF3-F116EDFCBA30}">
      <dsp:nvSpPr>
        <dsp:cNvPr id="0" name=""/>
        <dsp:cNvSpPr/>
      </dsp:nvSpPr>
      <dsp:spPr>
        <a:xfrm>
          <a:off x="4234508" y="1466968"/>
          <a:ext cx="1098415" cy="20852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85209"/>
              </a:lnTo>
              <a:lnTo>
                <a:pt x="1098415" y="2085209"/>
              </a:lnTo>
            </a:path>
          </a:pathLst>
        </a:custGeom>
        <a:noFill/>
        <a:ln w="1270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ECA406-E3BA-4772-9224-67CE35BEBAEE}">
      <dsp:nvSpPr>
        <dsp:cNvPr id="0" name=""/>
        <dsp:cNvSpPr/>
      </dsp:nvSpPr>
      <dsp:spPr>
        <a:xfrm>
          <a:off x="4234508" y="1466968"/>
          <a:ext cx="1098415" cy="12244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4454"/>
              </a:lnTo>
              <a:lnTo>
                <a:pt x="1098415" y="1224454"/>
              </a:lnTo>
            </a:path>
          </a:pathLst>
        </a:custGeom>
        <a:noFill/>
        <a:ln w="1270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282632-3C59-4F87-83C1-F6D5C344ABA0}">
      <dsp:nvSpPr>
        <dsp:cNvPr id="0" name=""/>
        <dsp:cNvSpPr/>
      </dsp:nvSpPr>
      <dsp:spPr>
        <a:xfrm>
          <a:off x="4234508" y="1466968"/>
          <a:ext cx="1098415" cy="3636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3699"/>
              </a:lnTo>
              <a:lnTo>
                <a:pt x="1098415" y="363699"/>
              </a:lnTo>
            </a:path>
          </a:pathLst>
        </a:custGeom>
        <a:noFill/>
        <a:ln w="1270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4E1957-AB05-4485-AD76-6F4E0C36B967}">
      <dsp:nvSpPr>
        <dsp:cNvPr id="0" name=""/>
        <dsp:cNvSpPr/>
      </dsp:nvSpPr>
      <dsp:spPr>
        <a:xfrm>
          <a:off x="4188788" y="606213"/>
          <a:ext cx="91440" cy="254589"/>
        </a:xfrm>
        <a:custGeom>
          <a:avLst/>
          <a:gdLst/>
          <a:ahLst/>
          <a:cxnLst/>
          <a:rect l="0" t="0" r="0" b="0"/>
          <a:pathLst>
            <a:path>
              <a:moveTo>
                <a:pt x="96122" y="0"/>
              </a:moveTo>
              <a:lnTo>
                <a:pt x="96122" y="127294"/>
              </a:lnTo>
              <a:lnTo>
                <a:pt x="45720" y="127294"/>
              </a:lnTo>
              <a:lnTo>
                <a:pt x="45720" y="254589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4D8FA4-D42C-4693-97AF-3EE62FC4561E}">
      <dsp:nvSpPr>
        <dsp:cNvPr id="0" name=""/>
        <dsp:cNvSpPr/>
      </dsp:nvSpPr>
      <dsp:spPr>
        <a:xfrm>
          <a:off x="1436890" y="1466968"/>
          <a:ext cx="1091506" cy="20852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85209"/>
              </a:lnTo>
              <a:lnTo>
                <a:pt x="1091506" y="2085209"/>
              </a:lnTo>
            </a:path>
          </a:pathLst>
        </a:custGeom>
        <a:noFill/>
        <a:ln w="1270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BBCFBA-E53F-41B2-9C47-9F8D5A097348}">
      <dsp:nvSpPr>
        <dsp:cNvPr id="0" name=""/>
        <dsp:cNvSpPr/>
      </dsp:nvSpPr>
      <dsp:spPr>
        <a:xfrm>
          <a:off x="1436890" y="1466968"/>
          <a:ext cx="1091506" cy="12244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4454"/>
              </a:lnTo>
              <a:lnTo>
                <a:pt x="1091506" y="1224454"/>
              </a:lnTo>
            </a:path>
          </a:pathLst>
        </a:custGeom>
        <a:noFill/>
        <a:ln w="1270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7F7D4E-9773-4971-BA73-704AB901C331}">
      <dsp:nvSpPr>
        <dsp:cNvPr id="0" name=""/>
        <dsp:cNvSpPr/>
      </dsp:nvSpPr>
      <dsp:spPr>
        <a:xfrm>
          <a:off x="1436890" y="1466968"/>
          <a:ext cx="1091506" cy="3636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3699"/>
              </a:lnTo>
              <a:lnTo>
                <a:pt x="1091506" y="363699"/>
              </a:lnTo>
            </a:path>
          </a:pathLst>
        </a:custGeom>
        <a:noFill/>
        <a:ln w="1270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B66A5-1849-4A15-A91F-F3A39A61CCF0}">
      <dsp:nvSpPr>
        <dsp:cNvPr id="0" name=""/>
        <dsp:cNvSpPr/>
      </dsp:nvSpPr>
      <dsp:spPr>
        <a:xfrm>
          <a:off x="1436890" y="606213"/>
          <a:ext cx="2848020" cy="254589"/>
        </a:xfrm>
        <a:custGeom>
          <a:avLst/>
          <a:gdLst/>
          <a:ahLst/>
          <a:cxnLst/>
          <a:rect l="0" t="0" r="0" b="0"/>
          <a:pathLst>
            <a:path>
              <a:moveTo>
                <a:pt x="2848020" y="0"/>
              </a:moveTo>
              <a:lnTo>
                <a:pt x="2848020" y="127294"/>
              </a:lnTo>
              <a:lnTo>
                <a:pt x="0" y="127294"/>
              </a:lnTo>
              <a:lnTo>
                <a:pt x="0" y="254589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F0CB7F-44F7-40C9-9B11-814352A1DA53}">
      <dsp:nvSpPr>
        <dsp:cNvPr id="0" name=""/>
        <dsp:cNvSpPr/>
      </dsp:nvSpPr>
      <dsp:spPr>
        <a:xfrm>
          <a:off x="3564910" y="47"/>
          <a:ext cx="1440001" cy="606165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EDE3DD-2A18-4C9E-B050-720839C51C7E}">
      <dsp:nvSpPr>
        <dsp:cNvPr id="0" name=""/>
        <dsp:cNvSpPr/>
      </dsp:nvSpPr>
      <dsp:spPr>
        <a:xfrm>
          <a:off x="3564910" y="47"/>
          <a:ext cx="1440001" cy="606165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8C714C-8AE2-4699-AAE5-02A8BA67BC50}">
      <dsp:nvSpPr>
        <dsp:cNvPr id="0" name=""/>
        <dsp:cNvSpPr/>
      </dsp:nvSpPr>
      <dsp:spPr>
        <a:xfrm>
          <a:off x="2844909" y="109157"/>
          <a:ext cx="2880002" cy="387946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 dirty="0">
              <a:solidFill>
                <a:srgbClr val="FF9933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За розміром</a:t>
          </a:r>
        </a:p>
      </dsp:txBody>
      <dsp:txXfrm>
        <a:off x="2844909" y="109157"/>
        <a:ext cx="2880002" cy="387946"/>
      </dsp:txXfrm>
    </dsp:sp>
    <dsp:sp modelId="{9A7FBAB9-6F2A-465E-B63B-5446ABA55D5C}">
      <dsp:nvSpPr>
        <dsp:cNvPr id="0" name=""/>
        <dsp:cNvSpPr/>
      </dsp:nvSpPr>
      <dsp:spPr>
        <a:xfrm>
          <a:off x="806890" y="860802"/>
          <a:ext cx="1260000" cy="606165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4A20E2-7ABE-42ED-B930-8C4E30A5DA1A}">
      <dsp:nvSpPr>
        <dsp:cNvPr id="0" name=""/>
        <dsp:cNvSpPr/>
      </dsp:nvSpPr>
      <dsp:spPr>
        <a:xfrm>
          <a:off x="806890" y="860802"/>
          <a:ext cx="1260000" cy="606165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73094A-5B5B-44B0-A4CF-59B690294C2A}">
      <dsp:nvSpPr>
        <dsp:cNvPr id="0" name=""/>
        <dsp:cNvSpPr/>
      </dsp:nvSpPr>
      <dsp:spPr>
        <a:xfrm>
          <a:off x="176889" y="969912"/>
          <a:ext cx="2520000" cy="387946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Настільні</a:t>
          </a:r>
        </a:p>
      </dsp:txBody>
      <dsp:txXfrm>
        <a:off x="176889" y="969912"/>
        <a:ext cx="2520000" cy="387946"/>
      </dsp:txXfrm>
    </dsp:sp>
    <dsp:sp modelId="{77209520-3A4F-474A-B49C-4F4740181171}">
      <dsp:nvSpPr>
        <dsp:cNvPr id="0" name=""/>
        <dsp:cNvSpPr/>
      </dsp:nvSpPr>
      <dsp:spPr>
        <a:xfrm>
          <a:off x="2390298" y="1721558"/>
          <a:ext cx="1150817" cy="606165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641137-C026-4286-9F1C-67A2ED219CF9}">
      <dsp:nvSpPr>
        <dsp:cNvPr id="0" name=""/>
        <dsp:cNvSpPr/>
      </dsp:nvSpPr>
      <dsp:spPr>
        <a:xfrm>
          <a:off x="2390298" y="1721558"/>
          <a:ext cx="1150817" cy="606165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E1A5AF-F3FA-46B3-AE6A-B5902DE4090C}">
      <dsp:nvSpPr>
        <dsp:cNvPr id="0" name=""/>
        <dsp:cNvSpPr/>
      </dsp:nvSpPr>
      <dsp:spPr>
        <a:xfrm>
          <a:off x="1814890" y="1830667"/>
          <a:ext cx="2301635" cy="387946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Десктоп</a:t>
          </a:r>
        </a:p>
      </dsp:txBody>
      <dsp:txXfrm>
        <a:off x="1814890" y="1830667"/>
        <a:ext cx="2301635" cy="387946"/>
      </dsp:txXfrm>
    </dsp:sp>
    <dsp:sp modelId="{2E6B5F9F-30C7-4C38-8AB7-B89AF5259BBB}">
      <dsp:nvSpPr>
        <dsp:cNvPr id="0" name=""/>
        <dsp:cNvSpPr/>
      </dsp:nvSpPr>
      <dsp:spPr>
        <a:xfrm>
          <a:off x="2390298" y="2582313"/>
          <a:ext cx="1150817" cy="606165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03F27E-CB3B-45C8-B186-BD17E01BAADA}">
      <dsp:nvSpPr>
        <dsp:cNvPr id="0" name=""/>
        <dsp:cNvSpPr/>
      </dsp:nvSpPr>
      <dsp:spPr>
        <a:xfrm>
          <a:off x="2390298" y="2582313"/>
          <a:ext cx="1150817" cy="606165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3EDFCB-6296-4343-814E-DE2FE860159A}">
      <dsp:nvSpPr>
        <dsp:cNvPr id="0" name=""/>
        <dsp:cNvSpPr/>
      </dsp:nvSpPr>
      <dsp:spPr>
        <a:xfrm>
          <a:off x="1814890" y="2691423"/>
          <a:ext cx="2301635" cy="387946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 err="1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Неттоп</a:t>
          </a:r>
          <a:endParaRPr lang="uk-UA" sz="2000" kern="1200" dirty="0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814890" y="2691423"/>
        <a:ext cx="2301635" cy="387946"/>
      </dsp:txXfrm>
    </dsp:sp>
    <dsp:sp modelId="{B5BCE24A-1E8B-4909-94BA-40D79508EE39}">
      <dsp:nvSpPr>
        <dsp:cNvPr id="0" name=""/>
        <dsp:cNvSpPr/>
      </dsp:nvSpPr>
      <dsp:spPr>
        <a:xfrm>
          <a:off x="2390298" y="3443068"/>
          <a:ext cx="1150817" cy="606165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DA2519-99E7-45B2-98EE-AFEFFB341A4F}">
      <dsp:nvSpPr>
        <dsp:cNvPr id="0" name=""/>
        <dsp:cNvSpPr/>
      </dsp:nvSpPr>
      <dsp:spPr>
        <a:xfrm>
          <a:off x="2390298" y="3443068"/>
          <a:ext cx="1150817" cy="606165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6F2676-80A7-461F-B6E0-C58DC63993EB}">
      <dsp:nvSpPr>
        <dsp:cNvPr id="0" name=""/>
        <dsp:cNvSpPr/>
      </dsp:nvSpPr>
      <dsp:spPr>
        <a:xfrm>
          <a:off x="1814890" y="3552178"/>
          <a:ext cx="2301635" cy="387946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Моноблок</a:t>
          </a:r>
        </a:p>
      </dsp:txBody>
      <dsp:txXfrm>
        <a:off x="1814890" y="3552178"/>
        <a:ext cx="2301635" cy="387946"/>
      </dsp:txXfrm>
    </dsp:sp>
    <dsp:sp modelId="{65247008-E785-4207-BDC6-1769400CB6CB}">
      <dsp:nvSpPr>
        <dsp:cNvPr id="0" name=""/>
        <dsp:cNvSpPr/>
      </dsp:nvSpPr>
      <dsp:spPr>
        <a:xfrm>
          <a:off x="3592994" y="860802"/>
          <a:ext cx="1283028" cy="606165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4DB8A7-FD19-45CF-AF94-36BED52C5815}">
      <dsp:nvSpPr>
        <dsp:cNvPr id="0" name=""/>
        <dsp:cNvSpPr/>
      </dsp:nvSpPr>
      <dsp:spPr>
        <a:xfrm>
          <a:off x="3592994" y="860802"/>
          <a:ext cx="1283028" cy="606165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F886F9-E3E7-414F-9AAE-69757B6C95AD}">
      <dsp:nvSpPr>
        <dsp:cNvPr id="0" name=""/>
        <dsp:cNvSpPr/>
      </dsp:nvSpPr>
      <dsp:spPr>
        <a:xfrm>
          <a:off x="2951479" y="969912"/>
          <a:ext cx="2566056" cy="387946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Портативні</a:t>
          </a:r>
        </a:p>
      </dsp:txBody>
      <dsp:txXfrm>
        <a:off x="2951479" y="969912"/>
        <a:ext cx="2566056" cy="387946"/>
      </dsp:txXfrm>
    </dsp:sp>
    <dsp:sp modelId="{C9532023-4BF7-43B4-8390-89D089837BC6}">
      <dsp:nvSpPr>
        <dsp:cNvPr id="0" name=""/>
        <dsp:cNvSpPr/>
      </dsp:nvSpPr>
      <dsp:spPr>
        <a:xfrm>
          <a:off x="5194825" y="1721558"/>
          <a:ext cx="1150817" cy="606165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CF42D3-E999-4E1B-879C-47C8DFA21804}">
      <dsp:nvSpPr>
        <dsp:cNvPr id="0" name=""/>
        <dsp:cNvSpPr/>
      </dsp:nvSpPr>
      <dsp:spPr>
        <a:xfrm>
          <a:off x="5194825" y="1721558"/>
          <a:ext cx="1150817" cy="606165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41AD32-5791-42CB-A0E2-A3B9D58E4D86}">
      <dsp:nvSpPr>
        <dsp:cNvPr id="0" name=""/>
        <dsp:cNvSpPr/>
      </dsp:nvSpPr>
      <dsp:spPr>
        <a:xfrm>
          <a:off x="4619416" y="1830667"/>
          <a:ext cx="2301635" cy="387946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 err="1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Ноутбк</a:t>
          </a:r>
          <a:endParaRPr lang="uk-UA" sz="2000" kern="1200" dirty="0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619416" y="1830667"/>
        <a:ext cx="2301635" cy="387946"/>
      </dsp:txXfrm>
    </dsp:sp>
    <dsp:sp modelId="{2D898350-EA44-4BC5-B3AA-6B512C46B624}">
      <dsp:nvSpPr>
        <dsp:cNvPr id="0" name=""/>
        <dsp:cNvSpPr/>
      </dsp:nvSpPr>
      <dsp:spPr>
        <a:xfrm>
          <a:off x="5194825" y="2582313"/>
          <a:ext cx="1150817" cy="606165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1349FB-6079-48E9-9024-38C1DD34AE8F}">
      <dsp:nvSpPr>
        <dsp:cNvPr id="0" name=""/>
        <dsp:cNvSpPr/>
      </dsp:nvSpPr>
      <dsp:spPr>
        <a:xfrm>
          <a:off x="5194825" y="2582313"/>
          <a:ext cx="1150817" cy="606165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6CBDB3-1CAC-494B-BB25-0210B33D6715}">
      <dsp:nvSpPr>
        <dsp:cNvPr id="0" name=""/>
        <dsp:cNvSpPr/>
      </dsp:nvSpPr>
      <dsp:spPr>
        <a:xfrm>
          <a:off x="4619416" y="2691423"/>
          <a:ext cx="2301635" cy="387946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Нетбук</a:t>
          </a:r>
        </a:p>
      </dsp:txBody>
      <dsp:txXfrm>
        <a:off x="4619416" y="2691423"/>
        <a:ext cx="2301635" cy="387946"/>
      </dsp:txXfrm>
    </dsp:sp>
    <dsp:sp modelId="{4C464512-019E-4458-8132-5D87E7981A41}">
      <dsp:nvSpPr>
        <dsp:cNvPr id="0" name=""/>
        <dsp:cNvSpPr/>
      </dsp:nvSpPr>
      <dsp:spPr>
        <a:xfrm>
          <a:off x="5194825" y="3443068"/>
          <a:ext cx="1150817" cy="606165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DDBBFE-03FD-4B61-A9F4-1FDE131DFF61}">
      <dsp:nvSpPr>
        <dsp:cNvPr id="0" name=""/>
        <dsp:cNvSpPr/>
      </dsp:nvSpPr>
      <dsp:spPr>
        <a:xfrm>
          <a:off x="5194825" y="3443068"/>
          <a:ext cx="1150817" cy="606165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40C445-F5D7-4C3A-8809-2884AD5B1ABD}">
      <dsp:nvSpPr>
        <dsp:cNvPr id="0" name=""/>
        <dsp:cNvSpPr/>
      </dsp:nvSpPr>
      <dsp:spPr>
        <a:xfrm>
          <a:off x="4619416" y="3552178"/>
          <a:ext cx="2301635" cy="387946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Планшет</a:t>
          </a:r>
        </a:p>
      </dsp:txBody>
      <dsp:txXfrm>
        <a:off x="4619416" y="3552178"/>
        <a:ext cx="2301635" cy="387946"/>
      </dsp:txXfrm>
    </dsp:sp>
    <dsp:sp modelId="{2031D345-D9FE-4DD1-B8A1-E11CE9FB6541}">
      <dsp:nvSpPr>
        <dsp:cNvPr id="0" name=""/>
        <dsp:cNvSpPr/>
      </dsp:nvSpPr>
      <dsp:spPr>
        <a:xfrm>
          <a:off x="6427327" y="860802"/>
          <a:ext cx="1310402" cy="606165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78DD4C-C6FE-4B00-AEFC-00D807691F21}">
      <dsp:nvSpPr>
        <dsp:cNvPr id="0" name=""/>
        <dsp:cNvSpPr/>
      </dsp:nvSpPr>
      <dsp:spPr>
        <a:xfrm>
          <a:off x="6427327" y="860802"/>
          <a:ext cx="1310402" cy="606165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A77297-C0B3-4585-A4D7-C9F5E98A729D}">
      <dsp:nvSpPr>
        <dsp:cNvPr id="0" name=""/>
        <dsp:cNvSpPr/>
      </dsp:nvSpPr>
      <dsp:spPr>
        <a:xfrm>
          <a:off x="5772126" y="969912"/>
          <a:ext cx="2620805" cy="387946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Кишенькові</a:t>
          </a:r>
        </a:p>
      </dsp:txBody>
      <dsp:txXfrm>
        <a:off x="5772126" y="969912"/>
        <a:ext cx="2620805" cy="387946"/>
      </dsp:txXfrm>
    </dsp:sp>
    <dsp:sp modelId="{D38190F9-02F0-492B-9728-0641A5D86C4C}">
      <dsp:nvSpPr>
        <dsp:cNvPr id="0" name=""/>
        <dsp:cNvSpPr/>
      </dsp:nvSpPr>
      <dsp:spPr>
        <a:xfrm>
          <a:off x="8109032" y="1721558"/>
          <a:ext cx="1266765" cy="606165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997502-EEEC-488E-9423-52CBFE7DB4E0}">
      <dsp:nvSpPr>
        <dsp:cNvPr id="0" name=""/>
        <dsp:cNvSpPr/>
      </dsp:nvSpPr>
      <dsp:spPr>
        <a:xfrm>
          <a:off x="8109032" y="1721558"/>
          <a:ext cx="1266765" cy="606165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C8F96E-2C95-459B-8EF2-E4036F2C7A50}">
      <dsp:nvSpPr>
        <dsp:cNvPr id="0" name=""/>
        <dsp:cNvSpPr/>
      </dsp:nvSpPr>
      <dsp:spPr>
        <a:xfrm>
          <a:off x="7475650" y="1830667"/>
          <a:ext cx="2533530" cy="387946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 err="1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Комнікатор</a:t>
          </a:r>
          <a:endParaRPr lang="uk-UA" sz="2000" kern="1200" dirty="0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7475650" y="1830667"/>
        <a:ext cx="2533530" cy="387946"/>
      </dsp:txXfrm>
    </dsp:sp>
    <dsp:sp modelId="{080E6B15-C3FD-4E3B-875D-4726027D7585}">
      <dsp:nvSpPr>
        <dsp:cNvPr id="0" name=""/>
        <dsp:cNvSpPr/>
      </dsp:nvSpPr>
      <dsp:spPr>
        <a:xfrm>
          <a:off x="8109032" y="2582313"/>
          <a:ext cx="1266765" cy="606165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11615D-EE89-4804-AB9B-B4D8F51244E8}">
      <dsp:nvSpPr>
        <dsp:cNvPr id="0" name=""/>
        <dsp:cNvSpPr/>
      </dsp:nvSpPr>
      <dsp:spPr>
        <a:xfrm>
          <a:off x="8109032" y="2582313"/>
          <a:ext cx="1266765" cy="606165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55A403-DFFF-454D-884E-DEB6571AAFB3}">
      <dsp:nvSpPr>
        <dsp:cNvPr id="0" name=""/>
        <dsp:cNvSpPr/>
      </dsp:nvSpPr>
      <dsp:spPr>
        <a:xfrm>
          <a:off x="7475650" y="2691423"/>
          <a:ext cx="2533530" cy="387946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Кишеньковий</a:t>
          </a:r>
        </a:p>
      </dsp:txBody>
      <dsp:txXfrm>
        <a:off x="7475650" y="2691423"/>
        <a:ext cx="2533530" cy="387946"/>
      </dsp:txXfrm>
    </dsp:sp>
    <dsp:sp modelId="{34D4D722-11B4-4451-8A20-79C1C699E49F}">
      <dsp:nvSpPr>
        <dsp:cNvPr id="0" name=""/>
        <dsp:cNvSpPr/>
      </dsp:nvSpPr>
      <dsp:spPr>
        <a:xfrm>
          <a:off x="8109032" y="3443068"/>
          <a:ext cx="1266765" cy="606165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77758D-DAE7-4D3C-89B1-41C2F1188356}">
      <dsp:nvSpPr>
        <dsp:cNvPr id="0" name=""/>
        <dsp:cNvSpPr/>
      </dsp:nvSpPr>
      <dsp:spPr>
        <a:xfrm>
          <a:off x="8109032" y="3443068"/>
          <a:ext cx="1266765" cy="606165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7C3A81-99F3-42B2-8DA0-6FF14CF2B935}">
      <dsp:nvSpPr>
        <dsp:cNvPr id="0" name=""/>
        <dsp:cNvSpPr/>
      </dsp:nvSpPr>
      <dsp:spPr>
        <a:xfrm>
          <a:off x="7475650" y="3552178"/>
          <a:ext cx="2533530" cy="387946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Смартфон</a:t>
          </a:r>
        </a:p>
      </dsp:txBody>
      <dsp:txXfrm>
        <a:off x="7475650" y="3552178"/>
        <a:ext cx="2533530" cy="3879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221F02-3918-4B39-93AF-4016E402D55E}">
      <dsp:nvSpPr>
        <dsp:cNvPr id="0" name=""/>
        <dsp:cNvSpPr/>
      </dsp:nvSpPr>
      <dsp:spPr>
        <a:xfrm rot="5400000">
          <a:off x="-201320" y="202632"/>
          <a:ext cx="1342133" cy="939493"/>
        </a:xfrm>
        <a:prstGeom prst="chevron">
          <a:avLst/>
        </a:prstGeom>
        <a:solidFill>
          <a:srgbClr val="008080"/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600" kern="1200" dirty="0"/>
            <a:t>1</a:t>
          </a:r>
        </a:p>
      </dsp:txBody>
      <dsp:txXfrm rot="-5400000">
        <a:off x="1" y="471059"/>
        <a:ext cx="939493" cy="402640"/>
      </dsp:txXfrm>
    </dsp:sp>
    <dsp:sp modelId="{37A27360-DB19-49D8-BDEE-CC5785B5ADC6}">
      <dsp:nvSpPr>
        <dsp:cNvPr id="0" name=""/>
        <dsp:cNvSpPr/>
      </dsp:nvSpPr>
      <dsp:spPr>
        <a:xfrm rot="5400000">
          <a:off x="5099913" y="-4159107"/>
          <a:ext cx="872386" cy="919322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8EB6B1">
              <a:alpha val="90000"/>
            </a:srgb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 err="1">
              <a:solidFill>
                <a:srgbClr val="008080"/>
              </a:solidFill>
            </a:rPr>
            <a:t>Гульман</a:t>
          </a:r>
          <a:r>
            <a:rPr lang="ru-RU" sz="2000" kern="1200" dirty="0">
              <a:solidFill>
                <a:srgbClr val="008080"/>
              </a:solidFill>
            </a:rPr>
            <a:t> О. В. </a:t>
          </a:r>
          <a:r>
            <a:rPr lang="ru-RU" sz="2000" kern="1200" dirty="0" err="1">
              <a:solidFill>
                <a:srgbClr val="008080"/>
              </a:solidFill>
            </a:rPr>
            <a:t>Історія</a:t>
          </a:r>
          <a:r>
            <a:rPr lang="ru-RU" sz="2000" kern="1200" dirty="0">
              <a:solidFill>
                <a:srgbClr val="008080"/>
              </a:solidFill>
            </a:rPr>
            <a:t> </a:t>
          </a:r>
          <a:r>
            <a:rPr lang="ru-RU" sz="2000" kern="1200" dirty="0" err="1">
              <a:solidFill>
                <a:srgbClr val="008080"/>
              </a:solidFill>
            </a:rPr>
            <a:t>розвитку</a:t>
          </a:r>
          <a:r>
            <a:rPr lang="ru-RU" sz="2000" kern="1200" dirty="0">
              <a:solidFill>
                <a:srgbClr val="008080"/>
              </a:solidFill>
            </a:rPr>
            <a:t> </a:t>
          </a:r>
          <a:r>
            <a:rPr lang="ru-RU" sz="2000" kern="1200" dirty="0" err="1">
              <a:solidFill>
                <a:srgbClr val="008080"/>
              </a:solidFill>
            </a:rPr>
            <a:t>обчислювальної</a:t>
          </a:r>
          <a:r>
            <a:rPr lang="ru-RU" sz="2000" kern="1200" dirty="0">
              <a:solidFill>
                <a:srgbClr val="008080"/>
              </a:solidFill>
            </a:rPr>
            <a:t> </a:t>
          </a:r>
          <a:r>
            <a:rPr lang="ru-RU" sz="2000" kern="1200" dirty="0" err="1">
              <a:solidFill>
                <a:srgbClr val="008080"/>
              </a:solidFill>
            </a:rPr>
            <a:t>техніки</a:t>
          </a:r>
          <a:r>
            <a:rPr lang="ru-RU" sz="2000" kern="1200" dirty="0">
              <a:solidFill>
                <a:srgbClr val="008080"/>
              </a:solidFill>
            </a:rPr>
            <a:t>. </a:t>
          </a:r>
          <a:r>
            <a:rPr lang="en-US" sz="2000" kern="1200" dirty="0">
              <a:hlinkClick xmlns:r="http://schemas.openxmlformats.org/officeDocument/2006/relationships" r:id="rId1"/>
            </a:rPr>
            <a:t>https://vseosvita.ua/library/korotka-istoria-rozvitku-obcisluvalnoi-tehniki-96995.html</a:t>
          </a:r>
          <a:endParaRPr lang="uk-UA" sz="2000" kern="1200" dirty="0">
            <a:solidFill>
              <a:srgbClr val="008080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000" kern="1200" dirty="0">
            <a:solidFill>
              <a:srgbClr val="008080"/>
            </a:solidFill>
          </a:endParaRPr>
        </a:p>
      </dsp:txBody>
      <dsp:txXfrm rot="-5400000">
        <a:off x="939493" y="43899"/>
        <a:ext cx="9150641" cy="7872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A21753-623D-4B32-B451-FC68FEFD3B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1D5E839-4F3F-41D9-828E-B6A2229C48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B581EA1-98C3-4A9F-9931-BA6DE349B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04.11.2019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01CB2A-FC41-412B-869B-354779F45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2633119-62E7-4CC5-BA00-595DE9614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24115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F0E09D-04FF-4C56-80B4-7FB1C8682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EBF1B0E-AEF7-475F-B2A5-A194866E58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8AA8537-4D27-45DB-8819-C28ED0A1F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04.11.2019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0F6A527-8F46-4676-857F-922A6DE13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981B813-0BE2-49DA-93FA-78B3E1F86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2150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12B887-8BA8-4581-B038-89D0FC4A5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FE025F2-9A12-40D6-B1F9-334A9CBDFD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3AD4A3B-F1AD-4BFA-9B15-2D32CCAB0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04.11.2019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E32400-DAB9-4AFC-B7B9-686D9C8EE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D418FD5-8DC6-406D-A854-00FAFCEDB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0356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DD540F-1A80-4EC5-9AB6-151DE7FC3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8AF08C-FBB3-4EBD-965D-07C4B9D1DA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DB28FC8-CBC2-4020-9400-051363AF31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CF3CF8F-2EDA-4F2E-9323-5193E265D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04.11.2019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38F8789-0BFA-4D7D-8E41-BBA8F1368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F2C36E-B8E9-4D15-BA28-81C401DCE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3714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A287CA-3158-4EFC-B82A-6988968B4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5982B31-B2CE-47AA-B961-BE046184EA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E23E1B6-2907-48E1-BDAD-FE26C8443D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475A5EE-5C75-431A-A043-E1485D0377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B018BCB-B471-4A2E-8B2A-6CD6DCEE39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AC7DB1D-00EB-4025-923A-9A4C97CDF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04.11.2019</a:t>
            </a:fld>
            <a:endParaRPr lang="uk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0252873-D2BC-43DC-A7AB-83D27BD6A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6627EFA-EFC5-49A7-82AA-7AFF3C939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58348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B8BA61-314F-44AF-9EFE-734D1F0DD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259506B-438E-4F73-A06B-A2401E1C3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04.11.2019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14912B1-5E48-45DB-AB19-A42318BDA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0932C8A-B4ED-4FA4-9316-8DAD8D5A3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09882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5BDE8E2-0C6E-4533-89B2-6C2533E11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04.11.2019</a:t>
            </a:fld>
            <a:endParaRPr lang="uk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BD6BF47-C2AD-4261-9B2B-344540223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E28BC3A-7DFE-4375-B724-9F352400B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2300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BB0CD9-7ABF-4494-B666-0FF45B915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1004C9-1F41-4726-A76F-35240FAA1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6BA6C46-62B9-451A-B9B6-ED66C23AE8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BFF6B76-9DBB-4A9F-BE81-F99DD9611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04.11.2019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5C6A766-1952-48C4-9D26-293435DF0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A1EFBF0-B9BA-4F40-AA86-FD1B6CC32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3661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80CC07-2809-4C54-99F1-76B60DBD2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204605A-2856-4C17-AE35-76F13CB956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503E5AF-9D45-4A7D-AB9E-DD5122057C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3FD570A-18E4-48A0-ABA7-79E32CC18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04.11.2019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D7EB96B-1588-456A-B255-E76079674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7FFE2AC-2122-4C8E-A741-9EF3D97B4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8981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4C4E0D-7F13-47B1-B915-0CDCA9AE2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9B1067B-A21B-4B98-A517-EFAEBFF62C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D757EE4-73BB-47F6-A097-DADDFF587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04.11.2019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6FE93DE-F1A3-4636-AAD8-7BC0A142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BF60B9E-B697-41E3-8F40-D82B87FDB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88867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DED5DD1-C4D4-4624-8FDA-5A3CD33F1F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1C743B0-5752-412E-9872-41E623EFDD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F6061FE-97F0-4345-9D8B-3697DD547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04.11.2019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3664F6-F352-42CB-8688-37B075A92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485834-3B15-415B-942C-901782F63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3754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A53223-B36C-41E1-AC52-921FC1F4A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AAB7919-B4A9-4585-87B1-A55F70D17A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D0CA386-9FD2-46F9-827F-280CC4EF8F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1B04A6-1949-4CA8-8CFE-0FA0832CE4F2}" type="datetimeFigureOut">
              <a:rPr lang="uk-UA" smtClean="0"/>
              <a:t>04.11.2019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0D563A9-FFF7-49C9-8B60-787EF08B8E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FD29F92-FA1E-4B10-A55F-6B043E69E6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6404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image" Target="../media/image2.png"/><Relationship Id="rId7" Type="http://schemas.openxmlformats.org/officeDocument/2006/relationships/slide" Target="slide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8.xml"/><Relationship Id="rId10" Type="http://schemas.openxmlformats.org/officeDocument/2006/relationships/slide" Target="slide7.xml"/><Relationship Id="rId4" Type="http://schemas.openxmlformats.org/officeDocument/2006/relationships/image" Target="../media/image3.svg"/><Relationship Id="rId9" Type="http://schemas.openxmlformats.org/officeDocument/2006/relationships/slide" Target="slide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png"/><Relationship Id="rId7" Type="http://schemas.openxmlformats.org/officeDocument/2006/relationships/slide" Target="slide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8.xml"/><Relationship Id="rId4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slide" Target="slide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8.xml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slide" Target="slide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8.xml"/><Relationship Id="rId4" Type="http://schemas.openxmlformats.org/officeDocument/2006/relationships/image" Target="../media/image5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3" Type="http://schemas.openxmlformats.org/officeDocument/2006/relationships/image" Target="../media/image4.png"/><Relationship Id="rId7" Type="http://schemas.openxmlformats.org/officeDocument/2006/relationships/slide" Target="slide7.xml"/><Relationship Id="rId12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diagramColors" Target="../diagrams/colors1.xml"/><Relationship Id="rId5" Type="http://schemas.openxmlformats.org/officeDocument/2006/relationships/slide" Target="slide8.xml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5.svg"/><Relationship Id="rId9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slide" Target="slide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8.xml"/><Relationship Id="rId4" Type="http://schemas.openxmlformats.org/officeDocument/2006/relationships/image" Target="../media/image5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image" Target="../media/image4.png"/><Relationship Id="rId7" Type="http://schemas.openxmlformats.org/officeDocument/2006/relationships/slide" Target="slide7.xml"/><Relationship Id="rId12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diagramColors" Target="../diagrams/colors2.xml"/><Relationship Id="rId5" Type="http://schemas.openxmlformats.org/officeDocument/2006/relationships/slide" Target="slide8.xml"/><Relationship Id="rId10" Type="http://schemas.openxmlformats.org/officeDocument/2006/relationships/diagramQuickStyle" Target="../diagrams/quickStyle2.xml"/><Relationship Id="rId4" Type="http://schemas.openxmlformats.org/officeDocument/2006/relationships/image" Target="../media/image5.svg"/><Relationship Id="rId9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image" Target="../media/image4.png"/><Relationship Id="rId7" Type="http://schemas.openxmlformats.org/officeDocument/2006/relationships/diagramData" Target="../diagrams/data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microsoft.com/office/2007/relationships/diagramDrawing" Target="../diagrams/drawing3.xml"/><Relationship Id="rId5" Type="http://schemas.openxmlformats.org/officeDocument/2006/relationships/slide" Target="slide8.xml"/><Relationship Id="rId10" Type="http://schemas.openxmlformats.org/officeDocument/2006/relationships/diagramColors" Target="../diagrams/colors3.xml"/><Relationship Id="rId4" Type="http://schemas.openxmlformats.org/officeDocument/2006/relationships/image" Target="../media/image5.svg"/><Relationship Id="rId9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DC43790C-E16D-421E-B400-326F86F5E2B2}"/>
              </a:ext>
            </a:extLst>
          </p:cNvPr>
          <p:cNvSpPr/>
          <p:nvPr/>
        </p:nvSpPr>
        <p:spPr>
          <a:xfrm>
            <a:off x="476248" y="2266122"/>
            <a:ext cx="11503716" cy="4464150"/>
          </a:xfrm>
          <a:prstGeom prst="roundRect">
            <a:avLst>
              <a:gd name="adj" fmla="val 5359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C0775650-AB8E-4EB9-B5CB-D0204A941D00}"/>
              </a:ext>
            </a:extLst>
          </p:cNvPr>
          <p:cNvSpPr/>
          <p:nvPr/>
        </p:nvSpPr>
        <p:spPr>
          <a:xfrm>
            <a:off x="476247" y="175788"/>
            <a:ext cx="11503717" cy="1922482"/>
          </a:xfrm>
          <a:prstGeom prst="roundRect">
            <a:avLst>
              <a:gd name="adj" fmla="val 13740"/>
            </a:avLst>
          </a:prstGeom>
          <a:solidFill>
            <a:srgbClr val="009999"/>
          </a:solidFill>
          <a:ln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0680" y="236330"/>
            <a:ext cx="1074315" cy="107431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55995D6-10E8-4063-909F-EC78F9995467}"/>
              </a:ext>
            </a:extLst>
          </p:cNvPr>
          <p:cNvSpPr txBox="1"/>
          <p:nvPr/>
        </p:nvSpPr>
        <p:spPr>
          <a:xfrm>
            <a:off x="136811" y="1339584"/>
            <a:ext cx="1842051" cy="461665"/>
          </a:xfrm>
          <a:custGeom>
            <a:avLst/>
            <a:gdLst>
              <a:gd name="connsiteX0" fmla="*/ 0 w 1842051"/>
              <a:gd name="connsiteY0" fmla="*/ 0 h 461665"/>
              <a:gd name="connsiteX1" fmla="*/ 1842051 w 1842051"/>
              <a:gd name="connsiteY1" fmla="*/ 0 h 461665"/>
              <a:gd name="connsiteX2" fmla="*/ 1842051 w 1842051"/>
              <a:gd name="connsiteY2" fmla="*/ 461665 h 461665"/>
              <a:gd name="connsiteX3" fmla="*/ 0 w 1842051"/>
              <a:gd name="connsiteY3" fmla="*/ 461665 h 461665"/>
              <a:gd name="connsiteX4" fmla="*/ 0 w 1842051"/>
              <a:gd name="connsiteY4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1" h="461665" fill="none" extrusionOk="0">
                <a:moveTo>
                  <a:pt x="0" y="0"/>
                </a:moveTo>
                <a:cubicBezTo>
                  <a:pt x="790724" y="24404"/>
                  <a:pt x="1328913" y="-100410"/>
                  <a:pt x="1842051" y="0"/>
                </a:cubicBezTo>
                <a:cubicBezTo>
                  <a:pt x="1817920" y="194248"/>
                  <a:pt x="1868661" y="398790"/>
                  <a:pt x="1842051" y="461665"/>
                </a:cubicBezTo>
                <a:cubicBezTo>
                  <a:pt x="1205046" y="438207"/>
                  <a:pt x="869363" y="543875"/>
                  <a:pt x="0" y="461665"/>
                </a:cubicBezTo>
                <a:cubicBezTo>
                  <a:pt x="-8568" y="283103"/>
                  <a:pt x="-7907" y="68650"/>
                  <a:pt x="0" y="0"/>
                </a:cubicBezTo>
                <a:close/>
              </a:path>
              <a:path w="1842051" h="461665" stroke="0" extrusionOk="0">
                <a:moveTo>
                  <a:pt x="0" y="0"/>
                </a:moveTo>
                <a:cubicBezTo>
                  <a:pt x="712157" y="-135461"/>
                  <a:pt x="1166391" y="6603"/>
                  <a:pt x="1842051" y="0"/>
                </a:cubicBezTo>
                <a:cubicBezTo>
                  <a:pt x="1832353" y="109496"/>
                  <a:pt x="1852294" y="410102"/>
                  <a:pt x="1842051" y="461665"/>
                </a:cubicBezTo>
                <a:cubicBezTo>
                  <a:pt x="1456095" y="582519"/>
                  <a:pt x="756355" y="584556"/>
                  <a:pt x="0" y="461665"/>
                </a:cubicBezTo>
                <a:cubicBezTo>
                  <a:pt x="32442" y="405031"/>
                  <a:pt x="-13715" y="100637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8EB6B1"/>
            </a:solidFill>
            <a:extLst>
              <a:ext uri="{C807C97D-BFC1-408E-A445-0C87EB9F89A2}">
                <ask:lineSketchStyleProps xmlns:ask="http://schemas.microsoft.com/office/drawing/2018/sketchyshapes" sd="279706574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12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Інформатика та комп’ютерна техніка</a:t>
            </a:r>
          </a:p>
        </p:txBody>
      </p:sp>
      <p:sp>
        <p:nvSpPr>
          <p:cNvPr id="19" name="Заголовок 1">
            <a:extLst>
              <a:ext uri="{FF2B5EF4-FFF2-40B4-BE49-F238E27FC236}">
                <a16:creationId xmlns:a16="http://schemas.microsoft.com/office/drawing/2014/main" id="{14FB24D8-85AE-4899-8178-429FCE5338DB}"/>
              </a:ext>
            </a:extLst>
          </p:cNvPr>
          <p:cNvSpPr txBox="1">
            <a:spLocks/>
          </p:cNvSpPr>
          <p:nvPr/>
        </p:nvSpPr>
        <p:spPr>
          <a:xfrm>
            <a:off x="1628939" y="475439"/>
            <a:ext cx="9605777" cy="1000132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uk-UA" sz="2400" b="1" noProof="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ЗМІСТОВИЙ МОДУЛЬ №1 </a:t>
            </a:r>
            <a:endParaRPr kumimoji="0" lang="ru-RU" sz="24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55567" y="2260870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Розглянемо такі питання: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текст підказки">
            <a:extLst>
              <a:ext uri="{FF2B5EF4-FFF2-40B4-BE49-F238E27FC236}">
                <a16:creationId xmlns:a16="http://schemas.microsoft.com/office/drawing/2014/main" id="{B4272B8A-141F-45BC-9A2B-5393024FCB63}"/>
              </a:ext>
            </a:extLst>
          </p:cNvPr>
          <p:cNvSpPr txBox="1">
            <a:spLocks/>
          </p:cNvSpPr>
          <p:nvPr/>
        </p:nvSpPr>
        <p:spPr>
          <a:xfrm>
            <a:off x="1931753" y="2762507"/>
            <a:ext cx="9902438" cy="78581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Предмет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інформатики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Інформація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властивості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інформації</a:t>
            </a: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C9677753-AB5B-408D-A74A-D7E64F8610C7}"/>
              </a:ext>
            </a:extLst>
          </p:cNvPr>
          <p:cNvSpPr/>
          <p:nvPr/>
        </p:nvSpPr>
        <p:spPr>
          <a:xfrm>
            <a:off x="2374186" y="948082"/>
            <a:ext cx="960577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Тема</a:t>
            </a:r>
            <a:r>
              <a:rPr lang="en-US" sz="2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1.</a:t>
            </a:r>
            <a:r>
              <a:rPr lang="uk-UA" sz="2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2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Теоретичні</a:t>
            </a:r>
            <a:r>
              <a:rPr lang="ru-RU" sz="2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засади </a:t>
            </a:r>
            <a:r>
              <a:rPr lang="ru-RU" sz="22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інформатики</a:t>
            </a:r>
            <a:r>
              <a:rPr lang="ru-RU" sz="2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ru-RU" sz="22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Комп’ютерна</a:t>
            </a:r>
            <a:r>
              <a:rPr lang="ru-RU" sz="2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техніка</a:t>
            </a:r>
            <a:endParaRPr lang="uk-UA" sz="2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текст підказки">
            <a:extLst>
              <a:ext uri="{FF2B5EF4-FFF2-40B4-BE49-F238E27FC236}">
                <a16:creationId xmlns:a16="http://schemas.microsoft.com/office/drawing/2014/main" id="{C54B4F8D-B354-42FB-AD24-87E4C46BF794}"/>
              </a:ext>
            </a:extLst>
          </p:cNvPr>
          <p:cNvSpPr txBox="1">
            <a:spLocks/>
          </p:cNvSpPr>
          <p:nvPr/>
        </p:nvSpPr>
        <p:spPr>
          <a:xfrm>
            <a:off x="1931753" y="3427611"/>
            <a:ext cx="9902438" cy="78581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uk-UA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Подання інформації</a:t>
            </a: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текст підказки">
            <a:extLst>
              <a:ext uri="{FF2B5EF4-FFF2-40B4-BE49-F238E27FC236}">
                <a16:creationId xmlns:a16="http://schemas.microsoft.com/office/drawing/2014/main" id="{A49AC798-A94B-4B42-B9B7-6CAAD1C4484A}"/>
              </a:ext>
            </a:extLst>
          </p:cNvPr>
          <p:cNvSpPr txBox="1">
            <a:spLocks/>
          </p:cNvSpPr>
          <p:nvPr/>
        </p:nvSpPr>
        <p:spPr>
          <a:xfrm>
            <a:off x="1931753" y="4213429"/>
            <a:ext cx="9902438" cy="785818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Історія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розвитку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обчислювальної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техніки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Покоління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електронно-обчислювальних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машин (ЕОМ)</a:t>
            </a: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текст підказки">
            <a:extLst>
              <a:ext uri="{FF2B5EF4-FFF2-40B4-BE49-F238E27FC236}">
                <a16:creationId xmlns:a16="http://schemas.microsoft.com/office/drawing/2014/main" id="{3181DE60-E530-4335-8F34-7322563FB8EA}"/>
              </a:ext>
            </a:extLst>
          </p:cNvPr>
          <p:cNvSpPr txBox="1">
            <a:spLocks/>
          </p:cNvSpPr>
          <p:nvPr/>
        </p:nvSpPr>
        <p:spPr>
          <a:xfrm>
            <a:off x="1931752" y="4999247"/>
            <a:ext cx="9902438" cy="78581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uk-UA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Класифікація комп’ютерів</a:t>
            </a: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228086" y="2653313"/>
            <a:ext cx="571504" cy="571504"/>
          </a:xfrm>
          <a:prstGeom prst="ellipse">
            <a:avLst/>
          </a:prstGeom>
          <a:solidFill>
            <a:srgbClr val="009797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42" name="номер розділу">
            <a:hlinkClick r:id="rId8" action="ppaction://hlinksldjump"/>
            <a:extLst>
              <a:ext uri="{FF2B5EF4-FFF2-40B4-BE49-F238E27FC236}">
                <a16:creationId xmlns:a16="http://schemas.microsoft.com/office/drawing/2014/main" id="{FB19309B-682B-48E7-B73F-DEC31D4C25F7}"/>
              </a:ext>
            </a:extLst>
          </p:cNvPr>
          <p:cNvSpPr/>
          <p:nvPr/>
        </p:nvSpPr>
        <p:spPr>
          <a:xfrm>
            <a:off x="1228086" y="3387590"/>
            <a:ext cx="571504" cy="571504"/>
          </a:xfrm>
          <a:prstGeom prst="ellipse">
            <a:avLst/>
          </a:prstGeom>
          <a:solidFill>
            <a:srgbClr val="009797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43" name="номер розділу">
            <a:hlinkClick r:id="rId9" action="ppaction://hlinksldjump"/>
            <a:extLst>
              <a:ext uri="{FF2B5EF4-FFF2-40B4-BE49-F238E27FC236}">
                <a16:creationId xmlns:a16="http://schemas.microsoft.com/office/drawing/2014/main" id="{C990AB2A-994F-4290-8141-D968B446BED5}"/>
              </a:ext>
            </a:extLst>
          </p:cNvPr>
          <p:cNvSpPr/>
          <p:nvPr/>
        </p:nvSpPr>
        <p:spPr>
          <a:xfrm>
            <a:off x="1228086" y="4127202"/>
            <a:ext cx="571504" cy="571504"/>
          </a:xfrm>
          <a:prstGeom prst="ellipse">
            <a:avLst/>
          </a:prstGeom>
          <a:solidFill>
            <a:srgbClr val="009797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44" name="номер розділу">
            <a:hlinkClick r:id="rId10" action="ppaction://hlinksldjump"/>
            <a:extLst>
              <a:ext uri="{FF2B5EF4-FFF2-40B4-BE49-F238E27FC236}">
                <a16:creationId xmlns:a16="http://schemas.microsoft.com/office/drawing/2014/main" id="{A9245099-D9E8-4577-9A44-D5F595008807}"/>
              </a:ext>
            </a:extLst>
          </p:cNvPr>
          <p:cNvSpPr/>
          <p:nvPr/>
        </p:nvSpPr>
        <p:spPr>
          <a:xfrm>
            <a:off x="1246416" y="4904167"/>
            <a:ext cx="571504" cy="571504"/>
          </a:xfrm>
          <a:prstGeom prst="ellipse">
            <a:avLst/>
          </a:prstGeom>
          <a:solidFill>
            <a:srgbClr val="009797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165933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uk-UA" sz="2400" b="1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Інформатика</a:t>
            </a:r>
            <a:endParaRPr kumimoji="0" lang="uk-UA" sz="24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текст підказки">
            <a:extLst>
              <a:ext uri="{FF2B5EF4-FFF2-40B4-BE49-F238E27FC236}">
                <a16:creationId xmlns:a16="http://schemas.microsoft.com/office/drawing/2014/main" id="{B4272B8A-141F-45BC-9A2B-5393024FCB63}"/>
              </a:ext>
            </a:extLst>
          </p:cNvPr>
          <p:cNvSpPr txBox="1">
            <a:spLocks/>
          </p:cNvSpPr>
          <p:nvPr/>
        </p:nvSpPr>
        <p:spPr>
          <a:xfrm>
            <a:off x="1193354" y="1280514"/>
            <a:ext cx="10640837" cy="1169181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just">
              <a:spcBef>
                <a:spcPct val="20000"/>
              </a:spcBef>
              <a:defRPr/>
            </a:pPr>
            <a:r>
              <a:rPr lang="uk-UA" sz="2000" b="1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Інформатика</a:t>
            </a: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як фундаментальна наука вивчає структуру і загальні властивості інформації, методи й засоби інформаційних процесів, охоплює багато наукових напрямів</a:t>
            </a: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0" name="кнопка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6B692DD-3083-49CB-AF47-C393B6FE4A6A}"/>
              </a:ext>
            </a:extLst>
          </p:cNvPr>
          <p:cNvSpPr/>
          <p:nvPr/>
        </p:nvSpPr>
        <p:spPr>
          <a:xfrm>
            <a:off x="114272" y="2897171"/>
            <a:ext cx="571504" cy="571504"/>
          </a:xfrm>
          <a:prstGeom prst="actionButtonBlank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/>
              <a:t>!</a:t>
            </a:r>
          </a:p>
        </p:txBody>
      </p:sp>
      <p:sp>
        <p:nvSpPr>
          <p:cNvPr id="12" name="текст підказки">
            <a:extLst>
              <a:ext uri="{FF2B5EF4-FFF2-40B4-BE49-F238E27FC236}">
                <a16:creationId xmlns:a16="http://schemas.microsoft.com/office/drawing/2014/main" id="{B6CF3605-E0B2-4B14-9276-B098FADC84ED}"/>
              </a:ext>
            </a:extLst>
          </p:cNvPr>
          <p:cNvSpPr txBox="1">
            <a:spLocks/>
          </p:cNvSpPr>
          <p:nvPr/>
        </p:nvSpPr>
        <p:spPr>
          <a:xfrm>
            <a:off x="1193354" y="2831634"/>
            <a:ext cx="10640837" cy="1169181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just">
              <a:spcBef>
                <a:spcPct val="20000"/>
              </a:spcBef>
              <a:defRPr/>
            </a:pPr>
            <a:r>
              <a:rPr lang="uk-UA" sz="2000" b="1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Інформатика та комп’ютерна техніка </a:t>
            </a: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це дисципліна, що вивчає способи створення, зберігання, відтворення, обробки і передавання даних засобами обчислювальної техніки, а також принципи функціонування цих засобів і методи керування ними. </a:t>
            </a: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48F553-41B0-48A2-8BA2-C4889FCA3FAE}"/>
              </a:ext>
            </a:extLst>
          </p:cNvPr>
          <p:cNvSpPr txBox="1"/>
          <p:nvPr/>
        </p:nvSpPr>
        <p:spPr>
          <a:xfrm>
            <a:off x="969312" y="4348236"/>
            <a:ext cx="6403200" cy="1796791"/>
          </a:xfrm>
          <a:prstGeom prst="rect">
            <a:avLst/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uk-UA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Термін «</a:t>
            </a:r>
            <a:r>
              <a:rPr lang="uk-UA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інформатика</a:t>
            </a:r>
            <a:r>
              <a:rPr 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» виник у 60­х роках ХХ ст. у Франції.</a:t>
            </a:r>
          </a:p>
          <a:p>
            <a:r>
              <a:rPr 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Він походить від слів </a:t>
            </a:r>
            <a:r>
              <a:rPr lang="en-US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information</a:t>
            </a:r>
            <a:r>
              <a:rPr 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інформація) і </a:t>
            </a:r>
            <a:r>
              <a:rPr lang="en-US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automatique</a:t>
            </a:r>
            <a:r>
              <a:rPr lang="en-US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автоматика) й означає автоматизоване опрацювання інформації. Широко вживаний також англомовний варіант цього </a:t>
            </a:r>
            <a:r>
              <a:rPr 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терміна</a:t>
            </a:r>
            <a:r>
              <a:rPr 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— </a:t>
            </a:r>
            <a:r>
              <a:rPr lang="en-US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computer science (</a:t>
            </a:r>
            <a:r>
              <a:rPr 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наука про комп’ютерну техніку)</a:t>
            </a:r>
          </a:p>
        </p:txBody>
      </p:sp>
      <p:pic>
        <p:nvPicPr>
          <p:cNvPr id="1026" name="Picture 2" descr="Результат пошуку зображень за запитом &quot;студенти за компютером png&quot;">
            <a:extLst>
              <a:ext uri="{FF2B5EF4-FFF2-40B4-BE49-F238E27FC236}">
                <a16:creationId xmlns:a16="http://schemas.microsoft.com/office/drawing/2014/main" id="{86C8B78A-5B42-4384-931B-B0E6B06A0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00808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472" y="3782200"/>
            <a:ext cx="4415541" cy="2278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3557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93097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uk-UA" sz="2400" b="1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Основні завдання інформатики</a:t>
            </a:r>
            <a:endParaRPr kumimoji="0" lang="uk-UA" sz="24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текст підказки">
            <a:extLst>
              <a:ext uri="{FF2B5EF4-FFF2-40B4-BE49-F238E27FC236}">
                <a16:creationId xmlns:a16="http://schemas.microsoft.com/office/drawing/2014/main" id="{B4272B8A-141F-45BC-9A2B-5393024FCB63}"/>
              </a:ext>
            </a:extLst>
          </p:cNvPr>
          <p:cNvSpPr txBox="1">
            <a:spLocks/>
          </p:cNvSpPr>
          <p:nvPr/>
        </p:nvSpPr>
        <p:spPr>
          <a:xfrm>
            <a:off x="3418238" y="1603725"/>
            <a:ext cx="8201678" cy="115717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uk-UA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Дослідження інформаційних процесів</a:t>
            </a: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0" name="кнопка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6B692DD-3083-49CB-AF47-C393B6FE4A6A}"/>
              </a:ext>
            </a:extLst>
          </p:cNvPr>
          <p:cNvSpPr/>
          <p:nvPr/>
        </p:nvSpPr>
        <p:spPr>
          <a:xfrm>
            <a:off x="114272" y="2897171"/>
            <a:ext cx="571504" cy="571504"/>
          </a:xfrm>
          <a:prstGeom prst="actionButtonBlank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/>
              <a:t>!</a:t>
            </a:r>
          </a:p>
        </p:txBody>
      </p:sp>
      <p:pic>
        <p:nvPicPr>
          <p:cNvPr id="4" name="Рисунок 3" descr="Изображение выглядит как рисунок&#10;&#10;Автоматически созданное описание">
            <a:extLst>
              <a:ext uri="{FF2B5EF4-FFF2-40B4-BE49-F238E27FC236}">
                <a16:creationId xmlns:a16="http://schemas.microsoft.com/office/drawing/2014/main" id="{F55C073B-2C3C-4D69-B99D-C57541D6CDDB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7926"/>
          <a:stretch/>
        </p:blipFill>
        <p:spPr>
          <a:xfrm>
            <a:off x="1348810" y="1170042"/>
            <a:ext cx="2139978" cy="1435611"/>
          </a:xfrm>
          <a:prstGeom prst="rect">
            <a:avLst/>
          </a:prstGeom>
        </p:spPr>
      </p:pic>
      <p:sp>
        <p:nvSpPr>
          <p:cNvPr id="14" name="текст підказки">
            <a:extLst>
              <a:ext uri="{FF2B5EF4-FFF2-40B4-BE49-F238E27FC236}">
                <a16:creationId xmlns:a16="http://schemas.microsoft.com/office/drawing/2014/main" id="{B15DF8BD-88A3-452B-B57A-C4890E43E61E}"/>
              </a:ext>
            </a:extLst>
          </p:cNvPr>
          <p:cNvSpPr txBox="1">
            <a:spLocks/>
          </p:cNvSpPr>
          <p:nvPr/>
        </p:nvSpPr>
        <p:spPr>
          <a:xfrm>
            <a:off x="3431899" y="3105187"/>
            <a:ext cx="8201678" cy="1157175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Розробка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засобів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комп’ютерної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техніки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й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створення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новітніх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технологій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опрацювання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даних</a:t>
            </a: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6" name="Рисунок 15" descr="Изображение выглядит как рисунок&#10;&#10;Автоматически созданное описание">
            <a:extLst>
              <a:ext uri="{FF2B5EF4-FFF2-40B4-BE49-F238E27FC236}">
                <a16:creationId xmlns:a16="http://schemas.microsoft.com/office/drawing/2014/main" id="{B112B5E5-8C5B-4D3B-8560-6D993D581E01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7926"/>
          <a:stretch/>
        </p:blipFill>
        <p:spPr>
          <a:xfrm>
            <a:off x="1362471" y="2741844"/>
            <a:ext cx="2139978" cy="1435611"/>
          </a:xfrm>
          <a:prstGeom prst="rect">
            <a:avLst/>
          </a:prstGeom>
        </p:spPr>
      </p:pic>
      <p:sp>
        <p:nvSpPr>
          <p:cNvPr id="18" name="текст підказки">
            <a:extLst>
              <a:ext uri="{FF2B5EF4-FFF2-40B4-BE49-F238E27FC236}">
                <a16:creationId xmlns:a16="http://schemas.microsoft.com/office/drawing/2014/main" id="{D6A9B2C7-BFC5-48CA-965C-1F2E8371384A}"/>
              </a:ext>
            </a:extLst>
          </p:cNvPr>
          <p:cNvSpPr txBox="1">
            <a:spLocks/>
          </p:cNvSpPr>
          <p:nvPr/>
        </p:nvSpPr>
        <p:spPr>
          <a:xfrm>
            <a:off x="3418238" y="4425331"/>
            <a:ext cx="8201678" cy="1157175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Вирішення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наукових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та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інженерних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проблем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щодо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ефективного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використання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апаратно-програмного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забезпечення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у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всіх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галузях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людської</a:t>
            </a:r>
            <a:r>
              <a:rPr lang="ru-RU" sz="20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діяльності</a:t>
            </a: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9" name="Рисунок 18" descr="Изображение выглядит как рисунок&#10;&#10;Автоматически созданное описание">
            <a:extLst>
              <a:ext uri="{FF2B5EF4-FFF2-40B4-BE49-F238E27FC236}">
                <a16:creationId xmlns:a16="http://schemas.microsoft.com/office/drawing/2014/main" id="{AA6B0706-1717-4CE8-9CED-B3D3123DED5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7926"/>
          <a:stretch/>
        </p:blipFill>
        <p:spPr>
          <a:xfrm>
            <a:off x="1348810" y="4244872"/>
            <a:ext cx="2139978" cy="1435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215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Способи подання інформації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текст підказки">
            <a:extLst>
              <a:ext uri="{FF2B5EF4-FFF2-40B4-BE49-F238E27FC236}">
                <a16:creationId xmlns:a16="http://schemas.microsoft.com/office/drawing/2014/main" id="{B4272B8A-141F-45BC-9A2B-5393024FCB63}"/>
              </a:ext>
            </a:extLst>
          </p:cNvPr>
          <p:cNvSpPr txBox="1">
            <a:spLocks/>
          </p:cNvSpPr>
          <p:nvPr/>
        </p:nvSpPr>
        <p:spPr>
          <a:xfrm>
            <a:off x="1193354" y="1280514"/>
            <a:ext cx="10640837" cy="456539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rgbClr val="008080">
                <a:tint val="45000"/>
                <a:satMod val="400000"/>
              </a:srgbClr>
            </a:duotone>
          </a:blip>
          <a:srcRect l="27762" t="13904" r="28238" b="2095"/>
          <a:stretch/>
        </p:blipFill>
        <p:spPr>
          <a:xfrm>
            <a:off x="4545875" y="1141279"/>
            <a:ext cx="3553096" cy="5087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594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Одиниці виміру інформації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текст підказки">
            <a:extLst>
              <a:ext uri="{FF2B5EF4-FFF2-40B4-BE49-F238E27FC236}">
                <a16:creationId xmlns:a16="http://schemas.microsoft.com/office/drawing/2014/main" id="{B4272B8A-141F-45BC-9A2B-5393024FCB63}"/>
              </a:ext>
            </a:extLst>
          </p:cNvPr>
          <p:cNvSpPr txBox="1">
            <a:spLocks/>
          </p:cNvSpPr>
          <p:nvPr/>
        </p:nvSpPr>
        <p:spPr>
          <a:xfrm>
            <a:off x="1193354" y="1280514"/>
            <a:ext cx="10640837" cy="4079277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indent="365125">
              <a:spcBef>
                <a:spcPct val="20000"/>
              </a:spcBef>
              <a:defRPr/>
            </a:pP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Найменша одиниця виміру інформації — </a:t>
            </a:r>
            <a:r>
              <a:rPr lang="uk-UA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 біт </a:t>
            </a: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(це двійковий розряд, що може мати два значення: 0 або 1). 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Ще крупнішими одиницями виміру інформації є: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uk-UA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0" name="кнопка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6B692DD-3083-49CB-AF47-C393B6FE4A6A}"/>
              </a:ext>
            </a:extLst>
          </p:cNvPr>
          <p:cNvSpPr/>
          <p:nvPr/>
        </p:nvSpPr>
        <p:spPr>
          <a:xfrm>
            <a:off x="114272" y="2897171"/>
            <a:ext cx="571504" cy="571504"/>
          </a:xfrm>
          <a:prstGeom prst="actionButtonBlank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/>
              <a:t>!</a:t>
            </a:r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7E892F30-ADCD-44A9-A484-E51F8C8283F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6894560"/>
              </p:ext>
            </p:extLst>
          </p:nvPr>
        </p:nvGraphicFramePr>
        <p:xfrm>
          <a:off x="2124222" y="2762049"/>
          <a:ext cx="7160456" cy="36499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9924787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uk-UA" sz="2400" b="1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Покоління ЕОМ</a:t>
            </a: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0" name="кнопка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6B692DD-3083-49CB-AF47-C393B6FE4A6A}"/>
              </a:ext>
            </a:extLst>
          </p:cNvPr>
          <p:cNvSpPr/>
          <p:nvPr/>
        </p:nvSpPr>
        <p:spPr>
          <a:xfrm>
            <a:off x="114272" y="2897171"/>
            <a:ext cx="571504" cy="571504"/>
          </a:xfrm>
          <a:prstGeom prst="actionButtonBlank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/>
              <a:t>!</a:t>
            </a:r>
          </a:p>
        </p:txBody>
      </p:sp>
      <p:pic>
        <p:nvPicPr>
          <p:cNvPr id="7" name="Рисунок 6" descr="Изображение выглядит как легкий&#10;&#10;Автоматически созданное описание">
            <a:extLst>
              <a:ext uri="{FF2B5EF4-FFF2-40B4-BE49-F238E27FC236}">
                <a16:creationId xmlns:a16="http://schemas.microsoft.com/office/drawing/2014/main" id="{3769724C-F9FE-45ED-819D-4232B2046C0D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>
          <a:xfrm>
            <a:off x="1065175" y="844062"/>
            <a:ext cx="10937290" cy="2447261"/>
          </a:xfrm>
          <a:prstGeom prst="rect">
            <a:avLst/>
          </a:prstGeom>
        </p:spPr>
      </p:pic>
      <p:pic>
        <p:nvPicPr>
          <p:cNvPr id="50" name="Рисунок 49" descr="Изображение выглядит как легкий&#10;&#10;Автоматически созданное описание">
            <a:extLst>
              <a:ext uri="{FF2B5EF4-FFF2-40B4-BE49-F238E27FC236}">
                <a16:creationId xmlns:a16="http://schemas.microsoft.com/office/drawing/2014/main" id="{60D10985-4CCA-4C2E-9EA7-2FF31D38B40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>
          <a:xfrm>
            <a:off x="1041165" y="3152497"/>
            <a:ext cx="10009560" cy="2447261"/>
          </a:xfrm>
          <a:prstGeom prst="rect">
            <a:avLst/>
          </a:prstGeom>
        </p:spPr>
      </p:pic>
      <p:pic>
        <p:nvPicPr>
          <p:cNvPr id="51" name="Рисунок 50" descr="Изображение выглядит как легкий&#10;&#10;Автоматически созданное описание">
            <a:extLst>
              <a:ext uri="{FF2B5EF4-FFF2-40B4-BE49-F238E27FC236}">
                <a16:creationId xmlns:a16="http://schemas.microsoft.com/office/drawing/2014/main" id="{E0C72395-21D6-49DA-B059-7C0CF232145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346"/>
          <a:stretch/>
        </p:blipFill>
        <p:spPr>
          <a:xfrm>
            <a:off x="989085" y="5542795"/>
            <a:ext cx="10830703" cy="10838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05ECF88-B5BB-4A2B-B59A-348FD5502C9C}"/>
              </a:ext>
            </a:extLst>
          </p:cNvPr>
          <p:cNvSpPr txBox="1"/>
          <p:nvPr/>
        </p:nvSpPr>
        <p:spPr>
          <a:xfrm>
            <a:off x="1315847" y="1125770"/>
            <a:ext cx="19437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i="1" dirty="0">
                <a:solidFill>
                  <a:srgbClr val="FF9933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Перше покоління</a:t>
            </a:r>
            <a:endParaRPr lang="uk-UA" dirty="0">
              <a:solidFill>
                <a:srgbClr val="FF9933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uk-UA" dirty="0">
              <a:solidFill>
                <a:srgbClr val="FF9933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B6E8EF-B7FE-490A-BC1A-04AB35AEC1CB}"/>
              </a:ext>
            </a:extLst>
          </p:cNvPr>
          <p:cNvSpPr txBox="1"/>
          <p:nvPr/>
        </p:nvSpPr>
        <p:spPr>
          <a:xfrm>
            <a:off x="3151084" y="1280515"/>
            <a:ext cx="65425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Застосування електронних ламп у цифрових схемах, великі розміри, а також тяжкий процес програмування.</a:t>
            </a:r>
          </a:p>
          <a:p>
            <a:pPr algn="ctr"/>
            <a:endParaRPr lang="uk-UA" sz="1600" dirty="0">
              <a:solidFill>
                <a:srgbClr val="0033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09FF368-E7E9-46DC-93EA-CB81733589A4}"/>
              </a:ext>
            </a:extLst>
          </p:cNvPr>
          <p:cNvSpPr txBox="1"/>
          <p:nvPr/>
        </p:nvSpPr>
        <p:spPr>
          <a:xfrm>
            <a:off x="2758261" y="2342608"/>
            <a:ext cx="19437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i="1" dirty="0">
                <a:solidFill>
                  <a:srgbClr val="FF9933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Друге покоління</a:t>
            </a:r>
            <a:endParaRPr lang="uk-UA" dirty="0">
              <a:solidFill>
                <a:srgbClr val="FF9933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uk-UA" dirty="0">
              <a:solidFill>
                <a:srgbClr val="FF9933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DC8F29D-4BD3-46E9-9E9B-51636A56B3EE}"/>
              </a:ext>
            </a:extLst>
          </p:cNvPr>
          <p:cNvSpPr txBox="1"/>
          <p:nvPr/>
        </p:nvSpPr>
        <p:spPr>
          <a:xfrm>
            <a:off x="1165930" y="3437262"/>
            <a:ext cx="19437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i="1" dirty="0">
                <a:solidFill>
                  <a:srgbClr val="FF9933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Третє покоління</a:t>
            </a:r>
            <a:endParaRPr lang="uk-UA" dirty="0">
              <a:solidFill>
                <a:srgbClr val="FF9933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uk-UA" dirty="0">
              <a:solidFill>
                <a:srgbClr val="FF9933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665C55A-9F6C-4FE3-92DD-6A73AA2CF45A}"/>
              </a:ext>
            </a:extLst>
          </p:cNvPr>
          <p:cNvSpPr txBox="1"/>
          <p:nvPr/>
        </p:nvSpPr>
        <p:spPr>
          <a:xfrm>
            <a:off x="2438241" y="4683504"/>
            <a:ext cx="21220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i="1" dirty="0">
                <a:solidFill>
                  <a:srgbClr val="FF9933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Четверте покоління</a:t>
            </a:r>
            <a:endParaRPr lang="uk-UA" dirty="0">
              <a:solidFill>
                <a:srgbClr val="FF9933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uk-UA" dirty="0">
              <a:solidFill>
                <a:srgbClr val="FF9933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D2E41E9F-90C7-478C-9BBB-5C5EB5C6EBC2}"/>
              </a:ext>
            </a:extLst>
          </p:cNvPr>
          <p:cNvSpPr txBox="1"/>
          <p:nvPr/>
        </p:nvSpPr>
        <p:spPr>
          <a:xfrm>
            <a:off x="1207343" y="5757646"/>
            <a:ext cx="19437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i="1" dirty="0">
                <a:solidFill>
                  <a:srgbClr val="FF9933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П’яте покоління</a:t>
            </a:r>
            <a:endParaRPr lang="uk-UA" dirty="0">
              <a:solidFill>
                <a:srgbClr val="FF9933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uk-UA" dirty="0">
              <a:solidFill>
                <a:srgbClr val="FF9933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E71FD2ED-65BC-4387-876B-A9410D7B31DE}"/>
              </a:ext>
            </a:extLst>
          </p:cNvPr>
          <p:cNvSpPr txBox="1"/>
          <p:nvPr/>
        </p:nvSpPr>
        <p:spPr>
          <a:xfrm>
            <a:off x="4605113" y="2495222"/>
            <a:ext cx="65425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Застосування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напівпровідникових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елементів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з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використанням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алгоритмічних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мов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програмування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uk-UA" sz="1600" dirty="0">
              <a:solidFill>
                <a:srgbClr val="0033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6EC53FA-304D-4930-8732-D24269AB7D50}"/>
              </a:ext>
            </a:extLst>
          </p:cNvPr>
          <p:cNvSpPr txBox="1"/>
          <p:nvPr/>
        </p:nvSpPr>
        <p:spPr>
          <a:xfrm>
            <a:off x="2356511" y="3550634"/>
            <a:ext cx="65425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Застосування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інтегральних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схем та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можливість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/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використання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розвинених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мов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програмування</a:t>
            </a:r>
            <a:endParaRPr lang="uk-UA" sz="1600" dirty="0">
              <a:solidFill>
                <a:srgbClr val="0033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1008B46D-7DD0-4E98-929C-A4CB9C1E1BB0}"/>
              </a:ext>
            </a:extLst>
          </p:cNvPr>
          <p:cNvSpPr txBox="1"/>
          <p:nvPr/>
        </p:nvSpPr>
        <p:spPr>
          <a:xfrm>
            <a:off x="4016575" y="4781802"/>
            <a:ext cx="65425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Застосування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мікропроцесорів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побудованих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на </a:t>
            </a:r>
          </a:p>
          <a:p>
            <a:pPr algn="ctr"/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великих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інтегральних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схемах</a:t>
            </a:r>
            <a:endParaRPr lang="uk-UA" sz="1600" dirty="0">
              <a:solidFill>
                <a:srgbClr val="0033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039C560-B369-469B-B58A-46EBEDF38066}"/>
              </a:ext>
            </a:extLst>
          </p:cNvPr>
          <p:cNvSpPr txBox="1"/>
          <p:nvPr/>
        </p:nvSpPr>
        <p:spPr>
          <a:xfrm>
            <a:off x="3038253" y="5913358"/>
            <a:ext cx="65425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Застосовування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ВІС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супермасштабу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які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вміщують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сотні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/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тисяч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елементів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на </a:t>
            </a:r>
            <a:r>
              <a:rPr lang="ru-RU" sz="1600" dirty="0" err="1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квадратний</a:t>
            </a:r>
            <a:r>
              <a:rPr lang="ru-RU" sz="1600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сантиметр</a:t>
            </a:r>
            <a:endParaRPr lang="uk-UA" sz="1600" dirty="0">
              <a:solidFill>
                <a:srgbClr val="0033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4838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uk-UA" sz="2400" b="1" dirty="0">
                <a:solidFill>
                  <a:srgbClr val="0033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Класифікація ПК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0" name="кнопка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6B692DD-3083-49CB-AF47-C393B6FE4A6A}"/>
              </a:ext>
            </a:extLst>
          </p:cNvPr>
          <p:cNvSpPr/>
          <p:nvPr/>
        </p:nvSpPr>
        <p:spPr>
          <a:xfrm>
            <a:off x="114272" y="2897171"/>
            <a:ext cx="571504" cy="571504"/>
          </a:xfrm>
          <a:prstGeom prst="actionButtonBlank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/>
              <a:t>!</a:t>
            </a:r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0E48C382-D86A-4FAA-B2AB-1945154464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6601571"/>
              </p:ext>
            </p:extLst>
          </p:nvPr>
        </p:nvGraphicFramePr>
        <p:xfrm>
          <a:off x="1972817" y="1158282"/>
          <a:ext cx="10186070" cy="40492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81800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ВИКОРИСТАНІ ДЖЕРЕЛА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1248285" y="6010580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2873" y="1280514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D0A22A09-EDD3-43DA-A0C7-5F86B28F26B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92933062"/>
              </p:ext>
            </p:extLst>
          </p:nvPr>
        </p:nvGraphicFramePr>
        <p:xfrm>
          <a:off x="1216537" y="1243696"/>
          <a:ext cx="10132721" cy="13447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7791817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412</Words>
  <Application>Microsoft Office PowerPoint</Application>
  <PresentationFormat>Широкоэкранный</PresentationFormat>
  <Paragraphs>87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Tahoma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Vadym Gorbenko</dc:creator>
  <cp:lastModifiedBy>Vadym Gorbenko</cp:lastModifiedBy>
  <cp:revision>48</cp:revision>
  <dcterms:created xsi:type="dcterms:W3CDTF">2019-10-23T08:41:30Z</dcterms:created>
  <dcterms:modified xsi:type="dcterms:W3CDTF">2019-11-04T11:19:35Z</dcterms:modified>
</cp:coreProperties>
</file>